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67" r:id="rId2"/>
    <p:sldId id="268" r:id="rId3"/>
    <p:sldId id="272" r:id="rId4"/>
    <p:sldId id="275" r:id="rId5"/>
    <p:sldId id="276" r:id="rId6"/>
    <p:sldId id="270" r:id="rId7"/>
    <p:sldId id="271" r:id="rId8"/>
    <p:sldId id="277" r:id="rId9"/>
    <p:sldId id="278" r:id="rId10"/>
    <p:sldId id="280" r:id="rId11"/>
    <p:sldId id="279" r:id="rId12"/>
    <p:sldId id="281" r:id="rId13"/>
    <p:sldId id="282" r:id="rId14"/>
    <p:sldId id="283" r:id="rId15"/>
    <p:sldId id="285" r:id="rId16"/>
    <p:sldId id="286" r:id="rId17"/>
    <p:sldId id="287" r:id="rId18"/>
    <p:sldId id="296" r:id="rId19"/>
    <p:sldId id="297" r:id="rId20"/>
    <p:sldId id="298" r:id="rId21"/>
    <p:sldId id="299" r:id="rId22"/>
    <p:sldId id="288" r:id="rId23"/>
    <p:sldId id="289" r:id="rId24"/>
    <p:sldId id="291" r:id="rId25"/>
    <p:sldId id="292" r:id="rId26"/>
    <p:sldId id="300" r:id="rId27"/>
    <p:sldId id="293" r:id="rId28"/>
    <p:sldId id="294" r:id="rId29"/>
    <p:sldId id="290" r:id="rId30"/>
    <p:sldId id="301" r:id="rId31"/>
    <p:sldId id="295" r:id="rId32"/>
    <p:sldId id="302"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BCB"/>
    <a:srgbClr val="9A65FF"/>
    <a:srgbClr val="4D546D"/>
    <a:srgbClr val="FF6580"/>
    <a:srgbClr val="FF536E"/>
    <a:srgbClr val="FF8C19"/>
    <a:srgbClr val="DC7001"/>
    <a:srgbClr val="3FC049"/>
    <a:srgbClr val="389739"/>
    <a:srgbClr val="4EB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8F7D5-F54A-2D47-AD4F-F2AF4073EA6B}" v="446" dt="2020-11-06T04:27:29.85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7"/>
    <p:restoredTop sz="96327"/>
  </p:normalViewPr>
  <p:slideViewPr>
    <p:cSldViewPr snapToGrid="0" snapToObjects="1" showGuides="1">
      <p:cViewPr>
        <p:scale>
          <a:sx n="120" d="100"/>
          <a:sy n="120" d="100"/>
        </p:scale>
        <p:origin x="-896" y="-1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xfrm>
            <a:off x="1143000" y="685800"/>
            <a:ext cx="4572000" cy="3429000"/>
          </a:xfrm>
          <a:prstGeom prst="rect">
            <a:avLst/>
          </a:prstGeom>
        </p:spPr>
        <p:txBody>
          <a:bodyPr/>
          <a:lstStyle/>
          <a:p>
            <a:endParaRPr/>
          </a:p>
        </p:txBody>
      </p:sp>
      <p:sp>
        <p:nvSpPr>
          <p:cNvPr id="423" name="Shape 4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Title &amp; Bullets">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143B6C1-8BA7-FE43-8B3A-879E363DF7AA}"/>
              </a:ext>
            </a:extLst>
          </p:cNvPr>
          <p:cNvSpPr/>
          <p:nvPr userDrawn="1"/>
        </p:nvSpPr>
        <p:spPr>
          <a:xfrm>
            <a:off x="12406313" y="8961601"/>
            <a:ext cx="598487" cy="792000"/>
          </a:xfrm>
          <a:prstGeom prst="rect">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 name="直角三角形 2">
            <a:extLst>
              <a:ext uri="{FF2B5EF4-FFF2-40B4-BE49-F238E27FC236}">
                <a16:creationId xmlns:a16="http://schemas.microsoft.com/office/drawing/2014/main" id="{B752D349-1E3B-4E49-B4D7-BB5D34BA6A65}"/>
              </a:ext>
            </a:extLst>
          </p:cNvPr>
          <p:cNvSpPr/>
          <p:nvPr userDrawn="1"/>
        </p:nvSpPr>
        <p:spPr>
          <a:xfrm flipH="1">
            <a:off x="11807823" y="8961601"/>
            <a:ext cx="598487" cy="792000"/>
          </a:xfrm>
          <a:prstGeom prst="rtTriangle">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正方形/長方形 12">
            <a:extLst>
              <a:ext uri="{FF2B5EF4-FFF2-40B4-BE49-F238E27FC236}">
                <a16:creationId xmlns:a16="http://schemas.microsoft.com/office/drawing/2014/main" id="{63A8A8CD-AF67-4C48-A6B6-41D5E50155AC}"/>
              </a:ext>
            </a:extLst>
          </p:cNvPr>
          <p:cNvSpPr/>
          <p:nvPr userDrawn="1"/>
        </p:nvSpPr>
        <p:spPr>
          <a:xfrm>
            <a:off x="0" y="9321600"/>
            <a:ext cx="12406313" cy="432000"/>
          </a:xfrm>
          <a:prstGeom prst="rect">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95" name="Body Level One…"/>
          <p:cNvSpPr txBox="1">
            <a:spLocks noGrp="1"/>
          </p:cNvSpPr>
          <p:nvPr>
            <p:ph type="body" idx="1"/>
          </p:nvPr>
        </p:nvSpPr>
        <p:spPr>
          <a:xfrm>
            <a:off x="598410" y="2220687"/>
            <a:ext cx="11807980" cy="6740914"/>
          </a:xfrm>
          <a:prstGeom prst="rect">
            <a:avLst/>
          </a:prstGeom>
        </p:spPr>
        <p:txBody>
          <a:bodyPr anchor="t"/>
          <a:lstStyle>
            <a:lvl1pPr marL="406400" indent="-406400">
              <a:lnSpc>
                <a:spcPct val="120000"/>
              </a:lnSpc>
              <a:buSzPct val="40000"/>
              <a:buFont typeface="Wingdings" pitchFamily="2" charset="2"/>
              <a:buChar char="n"/>
              <a:defRPr sz="3600">
                <a:latin typeface="ＭＳ Ｐゴシック"/>
                <a:ea typeface="ＭＳ Ｐゴシック"/>
                <a:cs typeface="ＭＳ Ｐゴシック"/>
                <a:sym typeface="ＭＳ Ｐゴシック"/>
              </a:defRPr>
            </a:lvl1pPr>
            <a:lvl2pPr marL="812800" indent="-368300">
              <a:lnSpc>
                <a:spcPct val="120000"/>
              </a:lnSpc>
              <a:spcBef>
                <a:spcPts val="1800"/>
              </a:spcBef>
              <a:buClr>
                <a:srgbClr val="000000"/>
              </a:buClr>
              <a:buSzPct val="40000"/>
              <a:buFont typeface="Wingdings" pitchFamily="2" charset="2"/>
              <a:buChar char="u"/>
              <a:defRPr sz="3200">
                <a:latin typeface="Arial" panose="020B0604020202020204" pitchFamily="34" charset="0"/>
                <a:ea typeface="ＭＳ Ｐゴシック"/>
                <a:cs typeface="Arial" panose="020B0604020202020204" pitchFamily="34" charset="0"/>
                <a:sym typeface="ＭＳ Ｐゴシック"/>
              </a:defRPr>
            </a:lvl2pPr>
            <a:lvl3pPr marL="1257300" indent="-368300">
              <a:lnSpc>
                <a:spcPct val="120000"/>
              </a:lnSpc>
              <a:spcBef>
                <a:spcPts val="1800"/>
              </a:spcBef>
              <a:buClr>
                <a:srgbClr val="000000"/>
              </a:buClr>
              <a:buSzPct val="40000"/>
              <a:buFont typeface="Wingdings" pitchFamily="2" charset="2"/>
              <a:buChar char="Ø"/>
              <a:defRPr sz="2800">
                <a:latin typeface="Arial" panose="020B0604020202020204" pitchFamily="34" charset="0"/>
                <a:ea typeface="ＭＳ Ｐゴシック"/>
                <a:cs typeface="Arial" panose="020B0604020202020204" pitchFamily="34" charset="0"/>
                <a:sym typeface="ＭＳ Ｐゴシック"/>
              </a:defRPr>
            </a:lvl3pPr>
            <a:lvl4pPr marL="1701800" indent="-368300">
              <a:lnSpc>
                <a:spcPct val="120000"/>
              </a:lnSpc>
              <a:spcBef>
                <a:spcPts val="1800"/>
              </a:spcBef>
              <a:buClr>
                <a:srgbClr val="000000"/>
              </a:buClr>
              <a:buSzPct val="40000"/>
              <a:buBlip>
                <a:blip r:embed="rId2"/>
              </a:buBlip>
              <a:defRPr sz="2400">
                <a:latin typeface="Arial" panose="020B0604020202020204" pitchFamily="34" charset="0"/>
                <a:ea typeface="ＭＳ Ｐゴシック"/>
                <a:cs typeface="Arial" panose="020B0604020202020204" pitchFamily="34" charset="0"/>
                <a:sym typeface="ＭＳ Ｐゴシック"/>
              </a:defRPr>
            </a:lvl4pPr>
            <a:lvl5pPr marL="2146300" indent="-368300">
              <a:lnSpc>
                <a:spcPct val="120000"/>
              </a:lnSpc>
              <a:spcBef>
                <a:spcPts val="1800"/>
              </a:spcBef>
              <a:buClr>
                <a:srgbClr val="000000"/>
              </a:buClr>
              <a:buSzPct val="40000"/>
              <a:buBlip>
                <a:blip r:embed="rId2"/>
              </a:buBlip>
              <a:defRPr sz="2000">
                <a:latin typeface="Arial" panose="020B0604020202020204" pitchFamily="34" charset="0"/>
                <a:ea typeface="ＭＳ Ｐゴシック"/>
                <a:cs typeface="Arial" panose="020B0604020202020204" pitchFamily="34" charset="0"/>
                <a:sym typeface="ＭＳ Ｐゴシック"/>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a:p>
        </p:txBody>
      </p:sp>
      <p:sp>
        <p:nvSpPr>
          <p:cNvPr id="196" name="Rectangle"/>
          <p:cNvSpPr/>
          <p:nvPr/>
        </p:nvSpPr>
        <p:spPr>
          <a:xfrm>
            <a:off x="-933" y="0"/>
            <a:ext cx="13006666" cy="1872000"/>
          </a:xfrm>
          <a:prstGeom prst="rect">
            <a:avLst/>
          </a:prstGeom>
          <a:solidFill>
            <a:schemeClr val="tx2"/>
          </a:solidFill>
          <a:ln w="12700">
            <a:miter lim="400000"/>
          </a:ln>
          <a:effectLst/>
        </p:spPr>
        <p:txBody>
          <a:bodyPr lIns="50800" tIns="50800" rIns="50800" bIns="50800" anchor="ctr"/>
          <a:lstStyle/>
          <a:p>
            <a:pPr>
              <a:defRPr sz="6000" b="1">
                <a:solidFill>
                  <a:srgbClr val="FFFFFF"/>
                </a:solidFill>
                <a:latin typeface="Helvetica"/>
                <a:ea typeface="Helvetica"/>
                <a:cs typeface="Helvetica"/>
                <a:sym typeface="Helvetica"/>
              </a:defRPr>
            </a:pPr>
            <a:endParaRPr/>
          </a:p>
        </p:txBody>
      </p:sp>
      <p:sp>
        <p:nvSpPr>
          <p:cNvPr id="197" name="Title Text"/>
          <p:cNvSpPr txBox="1">
            <a:spLocks noGrp="1"/>
          </p:cNvSpPr>
          <p:nvPr>
            <p:ph type="title" hasCustomPrompt="1"/>
          </p:nvPr>
        </p:nvSpPr>
        <p:spPr>
          <a:xfrm>
            <a:off x="598410" y="38097"/>
            <a:ext cx="11807980" cy="1800000"/>
          </a:xfrm>
          <a:prstGeom prst="rect">
            <a:avLst/>
          </a:prstGeom>
          <a:effectLst/>
        </p:spPr>
        <p:txBody>
          <a:bodyPr>
            <a:normAutofit/>
          </a:bodyPr>
          <a:lstStyle>
            <a:lvl1pPr algn="l">
              <a:lnSpc>
                <a:spcPct val="110000"/>
              </a:lnSpc>
              <a:defRPr sz="4400" b="0">
                <a:solidFill>
                  <a:srgbClr val="FFFFFF"/>
                </a:solidFill>
                <a:latin typeface="HGPGothicE"/>
                <a:ea typeface="HGPGothicE"/>
                <a:cs typeface="HGPGothicE"/>
                <a:sym typeface="HGPGothicE"/>
              </a:defRPr>
            </a:lvl1pPr>
          </a:lstStyle>
          <a:p>
            <a:r>
              <a:rPr lang="ja-JP" altLang="en-US"/>
              <a:t>マスタータイトルの書式設定</a:t>
            </a:r>
            <a:endParaRPr/>
          </a:p>
        </p:txBody>
      </p:sp>
      <p:sp>
        <p:nvSpPr>
          <p:cNvPr id="198" name="Wakayama University"/>
          <p:cNvSpPr txBox="1"/>
          <p:nvPr/>
        </p:nvSpPr>
        <p:spPr>
          <a:xfrm>
            <a:off x="621393" y="9344398"/>
            <a:ext cx="2737929" cy="41036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nchorCtr="0">
            <a:spAutoFit/>
          </a:bodyPr>
          <a:lstStyle>
            <a:lvl1pPr>
              <a:defRPr sz="2800">
                <a:solidFill>
                  <a:srgbClr val="DCDEE0"/>
                </a:solidFill>
                <a:latin typeface="HGPGothicE"/>
                <a:ea typeface="HGPGothicE"/>
                <a:cs typeface="HGPGothicE"/>
                <a:sym typeface="HGPGothicE"/>
              </a:defRPr>
            </a:lvl1pPr>
          </a:lstStyle>
          <a:p>
            <a:pPr algn="l"/>
            <a:r>
              <a:rPr lang="en-US" sz="2000" b="1">
                <a:solidFill>
                  <a:schemeClr val="bg2"/>
                </a:solidFill>
                <a:latin typeface="Arial" panose="020B0604020202020204" pitchFamily="34" charset="0"/>
                <a:ea typeface="HGPGothicE" panose="020B0900000000000000" pitchFamily="34" charset="-128"/>
                <a:cs typeface="Arial" panose="020B0604020202020204" pitchFamily="34" charset="0"/>
              </a:rPr>
              <a:t>Wakayama University</a:t>
            </a:r>
          </a:p>
        </p:txBody>
      </p:sp>
      <p:pic>
        <p:nvPicPr>
          <p:cNvPr id="12" name="Image" descr="Image">
            <a:extLst>
              <a:ext uri="{FF2B5EF4-FFF2-40B4-BE49-F238E27FC236}">
                <a16:creationId xmlns:a16="http://schemas.microsoft.com/office/drawing/2014/main" id="{347156EF-3AF6-9940-BB3D-DE93F72D2500}"/>
              </a:ext>
            </a:extLst>
          </p:cNvPr>
          <p:cNvPicPr>
            <a:picLocks noChangeAspect="1"/>
          </p:cNvPicPr>
          <p:nvPr userDrawn="1"/>
        </p:nvPicPr>
        <p:blipFill>
          <a:blip r:embed="rId3"/>
          <a:srcRect r="75812" b="33521"/>
          <a:stretch>
            <a:fillRect/>
          </a:stretch>
        </p:blipFill>
        <p:spPr>
          <a:xfrm>
            <a:off x="88911" y="9358911"/>
            <a:ext cx="486261" cy="324000"/>
          </a:xfrm>
          <a:prstGeom prst="rect">
            <a:avLst/>
          </a:prstGeom>
          <a:ln w="12700">
            <a:miter lim="400000"/>
          </a:ln>
        </p:spPr>
      </p:pic>
      <p:sp>
        <p:nvSpPr>
          <p:cNvPr id="11" name="Slide Number">
            <a:extLst>
              <a:ext uri="{FF2B5EF4-FFF2-40B4-BE49-F238E27FC236}">
                <a16:creationId xmlns:a16="http://schemas.microsoft.com/office/drawing/2014/main" id="{89D3BCC3-7500-4743-BE71-1D8BE6EDD54D}"/>
              </a:ext>
            </a:extLst>
          </p:cNvPr>
          <p:cNvSpPr txBox="1">
            <a:spLocks noGrp="1"/>
          </p:cNvSpPr>
          <p:nvPr>
            <p:ph type="sldNum" sz="quarter" idx="2"/>
          </p:nvPr>
        </p:nvSpPr>
        <p:spPr>
          <a:xfrm>
            <a:off x="12328580" y="9070476"/>
            <a:ext cx="602729" cy="595035"/>
          </a:xfrm>
          <a:prstGeom prst="rect">
            <a:avLst/>
          </a:prstGeom>
        </p:spPr>
        <p:txBody>
          <a:bodyPr anchor="ctr" anchorCtr="1"/>
          <a:lstStyle>
            <a:lvl1pPr algn="ctr">
              <a:defRPr sz="3200" b="0">
                <a:solidFill>
                  <a:schemeClr val="bg1">
                    <a:lumMod val="95000"/>
                  </a:schemeClr>
                </a:solidFill>
                <a:latin typeface="Arial" panose="020B0604020202020204" pitchFamily="34" charset="0"/>
                <a:ea typeface="HGPGothicE" panose="020B0900000000000000" pitchFamily="34" charset="-128"/>
                <a:cs typeface="Arial" panose="020B0604020202020204" pitchFamily="34" charset="0"/>
                <a:sym typeface="HGPGothicE"/>
              </a:defRPr>
            </a:lvl1pPr>
          </a:lstStyle>
          <a:p>
            <a:fld id="{86CB4B4D-7CA3-9044-876B-883B54F8677D}" type="slidenum">
              <a:rPr lang="en-US" altLang="ja-JP"/>
              <a:pPr/>
              <a:t>‹#›</a:t>
            </a:fld>
            <a:endParaRPr lang="en-US" altLang="ja-JP"/>
          </a:p>
        </p:txBody>
      </p:sp>
    </p:spTree>
    <p:extLst>
      <p:ext uri="{BB962C8B-B14F-4D97-AF65-F5344CB8AC3E}">
        <p14:creationId xmlns:p14="http://schemas.microsoft.com/office/powerpoint/2010/main" val="3665796617"/>
      </p:ext>
    </p:extLst>
  </p:cSld>
  <p:clrMapOvr>
    <a:masterClrMapping/>
  </p:clrMapOvr>
  <p:transition spd="med"/>
  <p:extLst>
    <p:ext uri="{DCECCB84-F9BA-43D5-87BE-67443E8EF086}">
      <p15:sldGuideLst xmlns:p15="http://schemas.microsoft.com/office/powerpoint/2012/main">
        <p15:guide id="1" pos="377">
          <p15:clr>
            <a:srgbClr val="FBAE40"/>
          </p15:clr>
        </p15:guide>
        <p15:guide id="2" pos="7815">
          <p15:clr>
            <a:srgbClr val="FBAE40"/>
          </p15:clr>
        </p15:guide>
        <p15:guide id="3" orient="horz" pos="1394">
          <p15:clr>
            <a:srgbClr val="FBAE40"/>
          </p15:clr>
        </p15:guide>
        <p15:guide id="4" orient="horz" pos="563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amp; Bullets">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8402948F-ECD5-D14F-95D5-70424AED8D67}"/>
              </a:ext>
            </a:extLst>
          </p:cNvPr>
          <p:cNvSpPr txBox="1">
            <a:spLocks noGrp="1"/>
          </p:cNvSpPr>
          <p:nvPr>
            <p:ph type="title"/>
          </p:nvPr>
        </p:nvSpPr>
        <p:spPr>
          <a:xfrm>
            <a:off x="598410" y="0"/>
            <a:ext cx="11807980" cy="1980000"/>
          </a:xfrm>
          <a:prstGeom prst="rect">
            <a:avLst/>
          </a:prstGeom>
          <a:effectLst/>
        </p:spPr>
        <p:txBody>
          <a:bodyPr>
            <a:normAutofit/>
          </a:bodyPr>
          <a:lstStyle>
            <a:lvl1pPr algn="l">
              <a:lnSpc>
                <a:spcPts val="6600"/>
              </a:lnSpc>
              <a:defRPr sz="4400">
                <a:solidFill>
                  <a:schemeClr val="tx1"/>
                </a:solidFill>
                <a:latin typeface="HGPGothicE"/>
                <a:ea typeface="HGPGothicE"/>
                <a:cs typeface="HGPGothicE"/>
                <a:sym typeface="HGPGothicE"/>
              </a:defRPr>
            </a:lvl1pPr>
          </a:lstStyle>
          <a:p>
            <a:r>
              <a:rPr lang="ja-JP" altLang="en-US"/>
              <a:t>マスター タイトルの書式設定</a:t>
            </a:r>
            <a:endParaRPr/>
          </a:p>
        </p:txBody>
      </p:sp>
      <p:sp>
        <p:nvSpPr>
          <p:cNvPr id="8" name="Wakayama University">
            <a:extLst>
              <a:ext uri="{FF2B5EF4-FFF2-40B4-BE49-F238E27FC236}">
                <a16:creationId xmlns:a16="http://schemas.microsoft.com/office/drawing/2014/main" id="{DBEE8D0E-466F-154E-B64F-E1FB98D03AD5}"/>
              </a:ext>
            </a:extLst>
          </p:cNvPr>
          <p:cNvSpPr txBox="1"/>
          <p:nvPr userDrawn="1"/>
        </p:nvSpPr>
        <p:spPr>
          <a:xfrm>
            <a:off x="621393" y="9344398"/>
            <a:ext cx="2737929" cy="41036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nchorCtr="0">
            <a:spAutoFit/>
          </a:bodyPr>
          <a:lstStyle>
            <a:lvl1pPr>
              <a:defRPr sz="2800">
                <a:solidFill>
                  <a:srgbClr val="DCDEE0"/>
                </a:solidFill>
                <a:latin typeface="HGPGothicE"/>
                <a:ea typeface="HGPGothicE"/>
                <a:cs typeface="HGPGothicE"/>
                <a:sym typeface="HGPGothicE"/>
              </a:defRPr>
            </a:lvl1pPr>
          </a:lstStyle>
          <a:p>
            <a:pPr algn="l"/>
            <a:r>
              <a:rPr lang="en-US" sz="2000" b="1">
                <a:solidFill>
                  <a:schemeClr val="tx2"/>
                </a:solidFill>
                <a:latin typeface="Arial" panose="020B0604020202020204" pitchFamily="34" charset="0"/>
                <a:ea typeface="HGPGothicE" panose="020B0900000000000000" pitchFamily="34" charset="-128"/>
                <a:cs typeface="Arial" panose="020B0604020202020204" pitchFamily="34" charset="0"/>
              </a:rPr>
              <a:t>Wakayama University</a:t>
            </a:r>
          </a:p>
        </p:txBody>
      </p:sp>
      <p:pic>
        <p:nvPicPr>
          <p:cNvPr id="9" name="Image" descr="Image">
            <a:extLst>
              <a:ext uri="{FF2B5EF4-FFF2-40B4-BE49-F238E27FC236}">
                <a16:creationId xmlns:a16="http://schemas.microsoft.com/office/drawing/2014/main" id="{31EBE816-6BB6-8B4E-944B-704A23AAC8E1}"/>
              </a:ext>
            </a:extLst>
          </p:cNvPr>
          <p:cNvPicPr>
            <a:picLocks noChangeAspect="1"/>
          </p:cNvPicPr>
          <p:nvPr userDrawn="1"/>
        </p:nvPicPr>
        <p:blipFill>
          <a:blip r:embed="rId2"/>
          <a:srcRect r="75812" b="33521"/>
          <a:stretch>
            <a:fillRect/>
          </a:stretch>
        </p:blipFill>
        <p:spPr>
          <a:xfrm>
            <a:off x="88911" y="9358911"/>
            <a:ext cx="486261" cy="324000"/>
          </a:xfrm>
          <a:prstGeom prst="rect">
            <a:avLst/>
          </a:prstGeom>
          <a:ln w="12700">
            <a:miter lim="400000"/>
          </a:ln>
        </p:spPr>
      </p:pic>
      <p:sp>
        <p:nvSpPr>
          <p:cNvPr id="7" name="Slide Number">
            <a:extLst>
              <a:ext uri="{FF2B5EF4-FFF2-40B4-BE49-F238E27FC236}">
                <a16:creationId xmlns:a16="http://schemas.microsoft.com/office/drawing/2014/main" id="{6611596E-DD75-3149-A3B2-DBD93FF4FD39}"/>
              </a:ext>
            </a:extLst>
          </p:cNvPr>
          <p:cNvSpPr txBox="1">
            <a:spLocks noGrp="1"/>
          </p:cNvSpPr>
          <p:nvPr>
            <p:ph type="sldNum" sz="quarter" idx="2"/>
          </p:nvPr>
        </p:nvSpPr>
        <p:spPr>
          <a:xfrm>
            <a:off x="12328580" y="9070476"/>
            <a:ext cx="602729" cy="595035"/>
          </a:xfrm>
          <a:prstGeom prst="rect">
            <a:avLst/>
          </a:prstGeom>
        </p:spPr>
        <p:txBody>
          <a:bodyPr anchor="ctr" anchorCtr="1"/>
          <a:lstStyle>
            <a:lvl1pPr algn="ctr">
              <a:defRPr sz="3200" b="0">
                <a:solidFill>
                  <a:schemeClr val="tx2"/>
                </a:solidFill>
                <a:latin typeface="Arial" panose="020B0604020202020204" pitchFamily="34" charset="0"/>
                <a:ea typeface="HGPGothicE" panose="020B0900000000000000" pitchFamily="34" charset="-128"/>
                <a:cs typeface="Arial" panose="020B0604020202020204" pitchFamily="34" charset="0"/>
                <a:sym typeface="HGPGothicE"/>
              </a:defRPr>
            </a:lvl1pPr>
          </a:lstStyle>
          <a:p>
            <a:fld id="{86CB4B4D-7CA3-9044-876B-883B54F8677D}" type="slidenum">
              <a:rPr lang="en-US" altLang="ja-JP"/>
              <a:pPr/>
              <a:t>‹#›</a:t>
            </a:fld>
            <a:endParaRPr lang="en-US" altLang="ja-JP"/>
          </a:p>
        </p:txBody>
      </p:sp>
    </p:spTree>
    <p:extLst>
      <p:ext uri="{BB962C8B-B14F-4D97-AF65-F5344CB8AC3E}">
        <p14:creationId xmlns:p14="http://schemas.microsoft.com/office/powerpoint/2010/main" val="372533254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mp; Bullets">
    <p:spTree>
      <p:nvGrpSpPr>
        <p:cNvPr id="1" name=""/>
        <p:cNvGrpSpPr/>
        <p:nvPr/>
      </p:nvGrpSpPr>
      <p:grpSpPr>
        <a:xfrm>
          <a:off x="0" y="0"/>
          <a:ext cx="0" cy="0"/>
          <a:chOff x="0" y="0"/>
          <a:chExt cx="0" cy="0"/>
        </a:xfrm>
      </p:grpSpPr>
      <p:sp>
        <p:nvSpPr>
          <p:cNvPr id="14" name="Title Text">
            <a:extLst>
              <a:ext uri="{FF2B5EF4-FFF2-40B4-BE49-F238E27FC236}">
                <a16:creationId xmlns:a16="http://schemas.microsoft.com/office/drawing/2014/main" id="{4BF08B79-8C2A-E949-B016-C1E47549E8FD}"/>
              </a:ext>
            </a:extLst>
          </p:cNvPr>
          <p:cNvSpPr txBox="1">
            <a:spLocks noGrp="1"/>
          </p:cNvSpPr>
          <p:nvPr>
            <p:ph type="title"/>
          </p:nvPr>
        </p:nvSpPr>
        <p:spPr>
          <a:xfrm>
            <a:off x="1071137" y="3797300"/>
            <a:ext cx="10862527" cy="2159001"/>
          </a:xfrm>
          <a:prstGeom prst="rect">
            <a:avLst/>
          </a:prstGeom>
          <a:effectLst/>
        </p:spPr>
        <p:txBody>
          <a:bodyPr/>
          <a:lstStyle>
            <a:lvl1pPr>
              <a:lnSpc>
                <a:spcPts val="19600"/>
              </a:lnSpc>
              <a:defRPr>
                <a:latin typeface="HGPGothicE"/>
                <a:ea typeface="HGPGothicE"/>
                <a:cs typeface="HGPGothicE"/>
                <a:sym typeface="HGPGothicE"/>
              </a:defRPr>
            </a:lvl1pPr>
          </a:lstStyle>
          <a:p>
            <a:r>
              <a:rPr lang="ja-JP" altLang="en-US"/>
              <a:t>マスター タイトルの書式設定</a:t>
            </a:r>
            <a:endParaRPr/>
          </a:p>
        </p:txBody>
      </p:sp>
    </p:spTree>
    <p:extLst>
      <p:ext uri="{BB962C8B-B14F-4D97-AF65-F5344CB8AC3E}">
        <p14:creationId xmlns:p14="http://schemas.microsoft.com/office/powerpoint/2010/main" val="419845006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5" name="Group"/>
          <p:cNvGrpSpPr/>
          <p:nvPr userDrawn="1"/>
        </p:nvGrpSpPr>
        <p:grpSpPr>
          <a:xfrm>
            <a:off x="-656415" y="-2204025"/>
            <a:ext cx="14492709" cy="13923904"/>
            <a:chOff x="0" y="0"/>
            <a:chExt cx="14492707" cy="13923903"/>
          </a:xfrm>
        </p:grpSpPr>
        <p:pic>
          <p:nvPicPr>
            <p:cNvPr id="2" name="Image" descr="Image"/>
            <p:cNvPicPr>
              <a:picLocks noChangeAspect="1"/>
            </p:cNvPicPr>
            <p:nvPr/>
          </p:nvPicPr>
          <p:blipFill>
            <a:blip r:embed="rId5"/>
            <a:stretch>
              <a:fillRect/>
            </a:stretch>
          </p:blipFill>
          <p:spPr>
            <a:xfrm rot="10800000">
              <a:off x="7726267" y="4850849"/>
              <a:ext cx="1854201" cy="1917701"/>
            </a:xfrm>
            <a:prstGeom prst="rect">
              <a:avLst/>
            </a:prstGeom>
            <a:ln w="12700" cap="flat">
              <a:noFill/>
              <a:miter lim="400000"/>
            </a:ln>
            <a:effectLst/>
          </p:spPr>
        </p:pic>
        <p:pic>
          <p:nvPicPr>
            <p:cNvPr id="3" name="Image" descr="Image"/>
            <p:cNvPicPr>
              <a:picLocks noChangeAspect="1"/>
            </p:cNvPicPr>
            <p:nvPr/>
          </p:nvPicPr>
          <p:blipFill>
            <a:blip r:embed="rId5"/>
            <a:stretch>
              <a:fillRect/>
            </a:stretch>
          </p:blipFill>
          <p:spPr>
            <a:xfrm>
              <a:off x="7635515" y="3370471"/>
              <a:ext cx="1854201" cy="1917701"/>
            </a:xfrm>
            <a:prstGeom prst="rect">
              <a:avLst/>
            </a:prstGeom>
            <a:ln w="12700" cap="flat">
              <a:noFill/>
              <a:miter lim="400000"/>
            </a:ln>
            <a:effectLst/>
          </p:spPr>
        </p:pic>
        <p:pic>
          <p:nvPicPr>
            <p:cNvPr id="4" name="Image" descr="Image"/>
            <p:cNvPicPr>
              <a:picLocks noChangeAspect="1"/>
            </p:cNvPicPr>
            <p:nvPr/>
          </p:nvPicPr>
          <p:blipFill>
            <a:blip r:embed="rId5"/>
            <a:stretch>
              <a:fillRect/>
            </a:stretch>
          </p:blipFill>
          <p:spPr>
            <a:xfrm rot="10800000">
              <a:off x="6125049" y="2959498"/>
              <a:ext cx="1854201" cy="1917701"/>
            </a:xfrm>
            <a:prstGeom prst="rect">
              <a:avLst/>
            </a:prstGeom>
            <a:ln w="12700" cap="flat">
              <a:noFill/>
              <a:miter lim="400000"/>
            </a:ln>
            <a:effectLst/>
          </p:spPr>
        </p:pic>
        <p:pic>
          <p:nvPicPr>
            <p:cNvPr id="5" name="Image" descr="Image"/>
            <p:cNvPicPr>
              <a:picLocks noChangeAspect="1"/>
            </p:cNvPicPr>
            <p:nvPr/>
          </p:nvPicPr>
          <p:blipFill>
            <a:blip r:embed="rId5"/>
            <a:stretch>
              <a:fillRect/>
            </a:stretch>
          </p:blipFill>
          <p:spPr>
            <a:xfrm>
              <a:off x="6034297" y="1479119"/>
              <a:ext cx="1854201" cy="1917701"/>
            </a:xfrm>
            <a:prstGeom prst="rect">
              <a:avLst/>
            </a:prstGeom>
            <a:ln w="12700" cap="flat">
              <a:noFill/>
              <a:miter lim="400000"/>
            </a:ln>
            <a:effectLst/>
          </p:spPr>
        </p:pic>
        <p:pic>
          <p:nvPicPr>
            <p:cNvPr id="6" name="Image" descr="Image"/>
            <p:cNvPicPr>
              <a:picLocks noChangeAspect="1"/>
            </p:cNvPicPr>
            <p:nvPr/>
          </p:nvPicPr>
          <p:blipFill>
            <a:blip r:embed="rId5"/>
            <a:stretch>
              <a:fillRect/>
            </a:stretch>
          </p:blipFill>
          <p:spPr>
            <a:xfrm rot="10800000">
              <a:off x="7542420" y="1851009"/>
              <a:ext cx="1854201" cy="1917701"/>
            </a:xfrm>
            <a:prstGeom prst="rect">
              <a:avLst/>
            </a:prstGeom>
            <a:ln w="12700" cap="flat">
              <a:noFill/>
              <a:miter lim="400000"/>
            </a:ln>
            <a:effectLst/>
          </p:spPr>
        </p:pic>
        <p:pic>
          <p:nvPicPr>
            <p:cNvPr id="7" name="Image" descr="Image"/>
            <p:cNvPicPr>
              <a:picLocks noChangeAspect="1"/>
            </p:cNvPicPr>
            <p:nvPr/>
          </p:nvPicPr>
          <p:blipFill>
            <a:blip r:embed="rId5"/>
            <a:stretch>
              <a:fillRect/>
            </a:stretch>
          </p:blipFill>
          <p:spPr>
            <a:xfrm>
              <a:off x="7451668" y="370630"/>
              <a:ext cx="1854201" cy="1917701"/>
            </a:xfrm>
            <a:prstGeom prst="rect">
              <a:avLst/>
            </a:prstGeom>
            <a:ln w="12700" cap="flat">
              <a:noFill/>
              <a:miter lim="400000"/>
            </a:ln>
            <a:effectLst/>
          </p:spPr>
        </p:pic>
        <p:pic>
          <p:nvPicPr>
            <p:cNvPr id="8" name="Image" descr="Image"/>
            <p:cNvPicPr>
              <a:picLocks noChangeAspect="1"/>
            </p:cNvPicPr>
            <p:nvPr/>
          </p:nvPicPr>
          <p:blipFill>
            <a:blip r:embed="rId5"/>
            <a:stretch>
              <a:fillRect/>
            </a:stretch>
          </p:blipFill>
          <p:spPr>
            <a:xfrm>
              <a:off x="6412348" y="7499601"/>
              <a:ext cx="1854201" cy="1917701"/>
            </a:xfrm>
            <a:prstGeom prst="rect">
              <a:avLst/>
            </a:prstGeom>
            <a:ln w="12700" cap="flat">
              <a:noFill/>
              <a:miter lim="400000"/>
            </a:ln>
            <a:effectLst/>
          </p:spPr>
        </p:pic>
        <p:pic>
          <p:nvPicPr>
            <p:cNvPr id="9" name="Image" descr="Image"/>
            <p:cNvPicPr>
              <a:picLocks noChangeAspect="1"/>
            </p:cNvPicPr>
            <p:nvPr/>
          </p:nvPicPr>
          <p:blipFill>
            <a:blip r:embed="rId5"/>
            <a:stretch>
              <a:fillRect/>
            </a:stretch>
          </p:blipFill>
          <p:spPr>
            <a:xfrm rot="10800000">
              <a:off x="6319253" y="5980139"/>
              <a:ext cx="1854201" cy="1917701"/>
            </a:xfrm>
            <a:prstGeom prst="rect">
              <a:avLst/>
            </a:prstGeom>
            <a:ln w="12700" cap="flat">
              <a:noFill/>
              <a:miter lim="400000"/>
            </a:ln>
            <a:effectLst/>
          </p:spPr>
        </p:pic>
        <p:pic>
          <p:nvPicPr>
            <p:cNvPr id="10" name="Image" descr="Image"/>
            <p:cNvPicPr>
              <a:picLocks noChangeAspect="1"/>
            </p:cNvPicPr>
            <p:nvPr/>
          </p:nvPicPr>
          <p:blipFill>
            <a:blip r:embed="rId5"/>
            <a:stretch>
              <a:fillRect/>
            </a:stretch>
          </p:blipFill>
          <p:spPr>
            <a:xfrm rot="10800000">
              <a:off x="8099631" y="10850530"/>
              <a:ext cx="1854201" cy="1917701"/>
            </a:xfrm>
            <a:prstGeom prst="rect">
              <a:avLst/>
            </a:prstGeom>
            <a:ln w="12700" cap="flat">
              <a:noFill/>
              <a:miter lim="400000"/>
            </a:ln>
            <a:effectLst/>
          </p:spPr>
        </p:pic>
        <p:pic>
          <p:nvPicPr>
            <p:cNvPr id="11" name="Image" descr="Image"/>
            <p:cNvPicPr>
              <a:picLocks noChangeAspect="1"/>
            </p:cNvPicPr>
            <p:nvPr/>
          </p:nvPicPr>
          <p:blipFill>
            <a:blip r:embed="rId5"/>
            <a:stretch>
              <a:fillRect/>
            </a:stretch>
          </p:blipFill>
          <p:spPr>
            <a:xfrm>
              <a:off x="8008879" y="9370152"/>
              <a:ext cx="1854201" cy="1917701"/>
            </a:xfrm>
            <a:prstGeom prst="rect">
              <a:avLst/>
            </a:prstGeom>
            <a:ln w="12700" cap="flat">
              <a:noFill/>
              <a:miter lim="400000"/>
            </a:ln>
            <a:effectLst/>
          </p:spPr>
        </p:pic>
        <p:pic>
          <p:nvPicPr>
            <p:cNvPr id="12" name="Image" descr="Image"/>
            <p:cNvPicPr>
              <a:picLocks noChangeAspect="1"/>
            </p:cNvPicPr>
            <p:nvPr/>
          </p:nvPicPr>
          <p:blipFill>
            <a:blip r:embed="rId5"/>
            <a:stretch>
              <a:fillRect/>
            </a:stretch>
          </p:blipFill>
          <p:spPr>
            <a:xfrm rot="10800000">
              <a:off x="7915784" y="7850690"/>
              <a:ext cx="1854201" cy="1917701"/>
            </a:xfrm>
            <a:prstGeom prst="rect">
              <a:avLst/>
            </a:prstGeom>
            <a:ln w="12700" cap="flat">
              <a:noFill/>
              <a:miter lim="400000"/>
            </a:ln>
            <a:effectLst/>
          </p:spPr>
        </p:pic>
        <p:pic>
          <p:nvPicPr>
            <p:cNvPr id="13" name="Image" descr="Image"/>
            <p:cNvPicPr>
              <a:picLocks noChangeAspect="1"/>
            </p:cNvPicPr>
            <p:nvPr/>
          </p:nvPicPr>
          <p:blipFill>
            <a:blip r:embed="rId5"/>
            <a:stretch>
              <a:fillRect/>
            </a:stretch>
          </p:blipFill>
          <p:spPr>
            <a:xfrm>
              <a:off x="7825032" y="6370311"/>
              <a:ext cx="1854201" cy="1917701"/>
            </a:xfrm>
            <a:prstGeom prst="rect">
              <a:avLst/>
            </a:prstGeom>
            <a:ln w="12700" cap="flat">
              <a:noFill/>
              <a:miter lim="400000"/>
            </a:ln>
            <a:effectLst/>
          </p:spPr>
        </p:pic>
        <p:pic>
          <p:nvPicPr>
            <p:cNvPr id="14" name="Image" descr="Image"/>
            <p:cNvPicPr>
              <a:picLocks noChangeAspect="1"/>
            </p:cNvPicPr>
            <p:nvPr/>
          </p:nvPicPr>
          <p:blipFill>
            <a:blip r:embed="rId5"/>
            <a:stretch>
              <a:fillRect/>
            </a:stretch>
          </p:blipFill>
          <p:spPr>
            <a:xfrm rot="10800000">
              <a:off x="9320454" y="6727170"/>
              <a:ext cx="1854201" cy="1917701"/>
            </a:xfrm>
            <a:prstGeom prst="rect">
              <a:avLst/>
            </a:prstGeom>
            <a:ln w="12700" cap="flat">
              <a:noFill/>
              <a:miter lim="400000"/>
            </a:ln>
            <a:effectLst/>
          </p:spPr>
        </p:pic>
        <p:pic>
          <p:nvPicPr>
            <p:cNvPr id="15" name="Image" descr="Image"/>
            <p:cNvPicPr>
              <a:picLocks noChangeAspect="1"/>
            </p:cNvPicPr>
            <p:nvPr/>
          </p:nvPicPr>
          <p:blipFill>
            <a:blip r:embed="rId5"/>
            <a:stretch>
              <a:fillRect/>
            </a:stretch>
          </p:blipFill>
          <p:spPr>
            <a:xfrm>
              <a:off x="9229702" y="5246791"/>
              <a:ext cx="1854201" cy="1917701"/>
            </a:xfrm>
            <a:prstGeom prst="rect">
              <a:avLst/>
            </a:prstGeom>
            <a:ln w="12700" cap="flat">
              <a:noFill/>
              <a:miter lim="400000"/>
            </a:ln>
            <a:effectLst/>
          </p:spPr>
        </p:pic>
        <p:pic>
          <p:nvPicPr>
            <p:cNvPr id="16" name="Image" descr="Image"/>
            <p:cNvPicPr>
              <a:picLocks noChangeAspect="1"/>
            </p:cNvPicPr>
            <p:nvPr/>
          </p:nvPicPr>
          <p:blipFill>
            <a:blip r:embed="rId5"/>
            <a:stretch>
              <a:fillRect/>
            </a:stretch>
          </p:blipFill>
          <p:spPr>
            <a:xfrm rot="10800000">
              <a:off x="9136607" y="3727329"/>
              <a:ext cx="1854201" cy="1917701"/>
            </a:xfrm>
            <a:prstGeom prst="rect">
              <a:avLst/>
            </a:prstGeom>
            <a:ln w="12700" cap="flat">
              <a:noFill/>
              <a:miter lim="400000"/>
            </a:ln>
            <a:effectLst/>
          </p:spPr>
        </p:pic>
        <p:pic>
          <p:nvPicPr>
            <p:cNvPr id="17" name="Image" descr="Image"/>
            <p:cNvPicPr>
              <a:picLocks noChangeAspect="1"/>
            </p:cNvPicPr>
            <p:nvPr/>
          </p:nvPicPr>
          <p:blipFill>
            <a:blip r:embed="rId5"/>
            <a:stretch>
              <a:fillRect/>
            </a:stretch>
          </p:blipFill>
          <p:spPr>
            <a:xfrm>
              <a:off x="9045855" y="2246951"/>
              <a:ext cx="1854201" cy="1917701"/>
            </a:xfrm>
            <a:prstGeom prst="rect">
              <a:avLst/>
            </a:prstGeom>
            <a:ln w="12700" cap="flat">
              <a:noFill/>
              <a:miter lim="400000"/>
            </a:ln>
            <a:effectLst/>
          </p:spPr>
        </p:pic>
        <p:pic>
          <p:nvPicPr>
            <p:cNvPr id="18" name="Image" descr="Image"/>
            <p:cNvPicPr>
              <a:picLocks noChangeAspect="1"/>
            </p:cNvPicPr>
            <p:nvPr/>
          </p:nvPicPr>
          <p:blipFill>
            <a:blip r:embed="rId5"/>
            <a:stretch>
              <a:fillRect/>
            </a:stretch>
          </p:blipFill>
          <p:spPr>
            <a:xfrm>
              <a:off x="9603066" y="11246472"/>
              <a:ext cx="1854201" cy="1917701"/>
            </a:xfrm>
            <a:prstGeom prst="rect">
              <a:avLst/>
            </a:prstGeom>
            <a:ln w="12700" cap="flat">
              <a:noFill/>
              <a:miter lim="400000"/>
            </a:ln>
            <a:effectLst/>
          </p:spPr>
        </p:pic>
        <p:pic>
          <p:nvPicPr>
            <p:cNvPr id="19" name="Image" descr="Image"/>
            <p:cNvPicPr>
              <a:picLocks noChangeAspect="1"/>
            </p:cNvPicPr>
            <p:nvPr/>
          </p:nvPicPr>
          <p:blipFill>
            <a:blip r:embed="rId5"/>
            <a:stretch>
              <a:fillRect/>
            </a:stretch>
          </p:blipFill>
          <p:spPr>
            <a:xfrm rot="10800000">
              <a:off x="9509971" y="9727010"/>
              <a:ext cx="1854201" cy="1917701"/>
            </a:xfrm>
            <a:prstGeom prst="rect">
              <a:avLst/>
            </a:prstGeom>
            <a:ln w="12700" cap="flat">
              <a:noFill/>
              <a:miter lim="400000"/>
            </a:ln>
            <a:effectLst/>
          </p:spPr>
        </p:pic>
        <p:pic>
          <p:nvPicPr>
            <p:cNvPr id="20" name="Image" descr="Image"/>
            <p:cNvPicPr>
              <a:picLocks noChangeAspect="1"/>
            </p:cNvPicPr>
            <p:nvPr/>
          </p:nvPicPr>
          <p:blipFill>
            <a:blip r:embed="rId5"/>
            <a:stretch>
              <a:fillRect/>
            </a:stretch>
          </p:blipFill>
          <p:spPr>
            <a:xfrm>
              <a:off x="9419219" y="8246632"/>
              <a:ext cx="1854201" cy="1917701"/>
            </a:xfrm>
            <a:prstGeom prst="rect">
              <a:avLst/>
            </a:prstGeom>
            <a:ln w="12700" cap="flat">
              <a:noFill/>
              <a:miter lim="400000"/>
            </a:ln>
            <a:effectLst/>
          </p:spPr>
        </p:pic>
        <p:pic>
          <p:nvPicPr>
            <p:cNvPr id="21" name="Image" descr="Image"/>
            <p:cNvPicPr>
              <a:picLocks noChangeAspect="1"/>
            </p:cNvPicPr>
            <p:nvPr/>
          </p:nvPicPr>
          <p:blipFill>
            <a:blip r:embed="rId5"/>
            <a:stretch>
              <a:fillRect/>
            </a:stretch>
          </p:blipFill>
          <p:spPr>
            <a:xfrm rot="10800000">
              <a:off x="10723272" y="5610580"/>
              <a:ext cx="1854201" cy="1917701"/>
            </a:xfrm>
            <a:prstGeom prst="rect">
              <a:avLst/>
            </a:prstGeom>
            <a:ln w="12700" cap="flat">
              <a:noFill/>
              <a:miter lim="400000"/>
            </a:ln>
            <a:effectLst/>
          </p:spPr>
        </p:pic>
        <p:pic>
          <p:nvPicPr>
            <p:cNvPr id="22" name="Image" descr="Image"/>
            <p:cNvPicPr>
              <a:picLocks noChangeAspect="1"/>
            </p:cNvPicPr>
            <p:nvPr/>
          </p:nvPicPr>
          <p:blipFill>
            <a:blip r:embed="rId5"/>
            <a:stretch>
              <a:fillRect/>
            </a:stretch>
          </p:blipFill>
          <p:spPr>
            <a:xfrm>
              <a:off x="10632520" y="4130202"/>
              <a:ext cx="1854201" cy="1917701"/>
            </a:xfrm>
            <a:prstGeom prst="rect">
              <a:avLst/>
            </a:prstGeom>
            <a:ln w="12700" cap="flat">
              <a:noFill/>
              <a:miter lim="400000"/>
            </a:ln>
            <a:effectLst/>
          </p:spPr>
        </p:pic>
        <p:pic>
          <p:nvPicPr>
            <p:cNvPr id="23" name="Image" descr="Image"/>
            <p:cNvPicPr>
              <a:picLocks noChangeAspect="1"/>
            </p:cNvPicPr>
            <p:nvPr/>
          </p:nvPicPr>
          <p:blipFill>
            <a:blip r:embed="rId5"/>
            <a:stretch>
              <a:fillRect/>
            </a:stretch>
          </p:blipFill>
          <p:spPr>
            <a:xfrm rot="10800000">
              <a:off x="10539425" y="2610740"/>
              <a:ext cx="1854201" cy="1917701"/>
            </a:xfrm>
            <a:prstGeom prst="rect">
              <a:avLst/>
            </a:prstGeom>
            <a:ln w="12700" cap="flat">
              <a:noFill/>
              <a:miter lim="400000"/>
            </a:ln>
            <a:effectLst/>
          </p:spPr>
        </p:pic>
        <p:pic>
          <p:nvPicPr>
            <p:cNvPr id="24" name="Image" descr="Image"/>
            <p:cNvPicPr>
              <a:picLocks noChangeAspect="1"/>
            </p:cNvPicPr>
            <p:nvPr/>
          </p:nvPicPr>
          <p:blipFill>
            <a:blip r:embed="rId5"/>
            <a:stretch>
              <a:fillRect/>
            </a:stretch>
          </p:blipFill>
          <p:spPr>
            <a:xfrm>
              <a:off x="10448673" y="1130361"/>
              <a:ext cx="1854201" cy="1917701"/>
            </a:xfrm>
            <a:prstGeom prst="rect">
              <a:avLst/>
            </a:prstGeom>
            <a:ln w="12700" cap="flat">
              <a:noFill/>
              <a:miter lim="400000"/>
            </a:ln>
            <a:effectLst/>
          </p:spPr>
        </p:pic>
        <p:pic>
          <p:nvPicPr>
            <p:cNvPr id="25" name="Image" descr="Image"/>
            <p:cNvPicPr>
              <a:picLocks noChangeAspect="1"/>
            </p:cNvPicPr>
            <p:nvPr/>
          </p:nvPicPr>
          <p:blipFill>
            <a:blip r:embed="rId5"/>
            <a:stretch>
              <a:fillRect/>
            </a:stretch>
          </p:blipFill>
          <p:spPr>
            <a:xfrm rot="10800000">
              <a:off x="11096636" y="11610261"/>
              <a:ext cx="1854201" cy="1917701"/>
            </a:xfrm>
            <a:prstGeom prst="rect">
              <a:avLst/>
            </a:prstGeom>
            <a:ln w="12700" cap="flat">
              <a:noFill/>
              <a:miter lim="400000"/>
            </a:ln>
            <a:effectLst/>
          </p:spPr>
        </p:pic>
        <p:pic>
          <p:nvPicPr>
            <p:cNvPr id="26" name="Image" descr="Image"/>
            <p:cNvPicPr>
              <a:picLocks noChangeAspect="1"/>
            </p:cNvPicPr>
            <p:nvPr/>
          </p:nvPicPr>
          <p:blipFill>
            <a:blip r:embed="rId5"/>
            <a:stretch>
              <a:fillRect/>
            </a:stretch>
          </p:blipFill>
          <p:spPr>
            <a:xfrm>
              <a:off x="11005884" y="10129883"/>
              <a:ext cx="1854201" cy="1917701"/>
            </a:xfrm>
            <a:prstGeom prst="rect">
              <a:avLst/>
            </a:prstGeom>
            <a:ln w="12700" cap="flat">
              <a:noFill/>
              <a:miter lim="400000"/>
            </a:ln>
            <a:effectLst/>
          </p:spPr>
        </p:pic>
        <p:pic>
          <p:nvPicPr>
            <p:cNvPr id="27" name="Image" descr="Image"/>
            <p:cNvPicPr>
              <a:picLocks noChangeAspect="1"/>
            </p:cNvPicPr>
            <p:nvPr/>
          </p:nvPicPr>
          <p:blipFill>
            <a:blip r:embed="rId5"/>
            <a:stretch>
              <a:fillRect/>
            </a:stretch>
          </p:blipFill>
          <p:spPr>
            <a:xfrm rot="10800000">
              <a:off x="10912789" y="8610420"/>
              <a:ext cx="1854201" cy="1917701"/>
            </a:xfrm>
            <a:prstGeom prst="rect">
              <a:avLst/>
            </a:prstGeom>
            <a:ln w="12700" cap="flat">
              <a:noFill/>
              <a:miter lim="400000"/>
            </a:ln>
            <a:effectLst/>
          </p:spPr>
        </p:pic>
        <p:pic>
          <p:nvPicPr>
            <p:cNvPr id="28" name="Image" descr="Image"/>
            <p:cNvPicPr>
              <a:picLocks noChangeAspect="1"/>
            </p:cNvPicPr>
            <p:nvPr/>
          </p:nvPicPr>
          <p:blipFill>
            <a:blip r:embed="rId5"/>
            <a:stretch>
              <a:fillRect/>
            </a:stretch>
          </p:blipFill>
          <p:spPr>
            <a:xfrm>
              <a:off x="10822037" y="7130042"/>
              <a:ext cx="1854201" cy="1917701"/>
            </a:xfrm>
            <a:prstGeom prst="rect">
              <a:avLst/>
            </a:prstGeom>
            <a:ln w="12700" cap="flat">
              <a:noFill/>
              <a:miter lim="400000"/>
            </a:ln>
            <a:effectLst/>
          </p:spPr>
        </p:pic>
        <p:pic>
          <p:nvPicPr>
            <p:cNvPr id="29" name="Image" descr="Image"/>
            <p:cNvPicPr>
              <a:picLocks noChangeAspect="1"/>
            </p:cNvPicPr>
            <p:nvPr/>
          </p:nvPicPr>
          <p:blipFill>
            <a:blip r:embed="rId5"/>
            <a:stretch>
              <a:fillRect/>
            </a:stretch>
          </p:blipFill>
          <p:spPr>
            <a:xfrm rot="10800000">
              <a:off x="11938426" y="1480378"/>
              <a:ext cx="1854201" cy="1917701"/>
            </a:xfrm>
            <a:prstGeom prst="rect">
              <a:avLst/>
            </a:prstGeom>
            <a:ln w="12700" cap="flat">
              <a:noFill/>
              <a:miter lim="400000"/>
            </a:ln>
            <a:effectLst/>
          </p:spPr>
        </p:pic>
        <p:pic>
          <p:nvPicPr>
            <p:cNvPr id="30" name="Image" descr="Image"/>
            <p:cNvPicPr>
              <a:picLocks noChangeAspect="1"/>
            </p:cNvPicPr>
            <p:nvPr/>
          </p:nvPicPr>
          <p:blipFill>
            <a:blip r:embed="rId5"/>
            <a:stretch>
              <a:fillRect/>
            </a:stretch>
          </p:blipFill>
          <p:spPr>
            <a:xfrm>
              <a:off x="11847674" y="0"/>
              <a:ext cx="1854201" cy="1917700"/>
            </a:xfrm>
            <a:prstGeom prst="rect">
              <a:avLst/>
            </a:prstGeom>
            <a:ln w="12700" cap="flat">
              <a:noFill/>
              <a:miter lim="400000"/>
            </a:ln>
            <a:effectLst/>
          </p:spPr>
        </p:pic>
        <p:pic>
          <p:nvPicPr>
            <p:cNvPr id="31" name="Image" descr="Image"/>
            <p:cNvPicPr>
              <a:picLocks noChangeAspect="1"/>
            </p:cNvPicPr>
            <p:nvPr/>
          </p:nvPicPr>
          <p:blipFill>
            <a:blip r:embed="rId5"/>
            <a:stretch>
              <a:fillRect/>
            </a:stretch>
          </p:blipFill>
          <p:spPr>
            <a:xfrm rot="10800000">
              <a:off x="12311790" y="7480059"/>
              <a:ext cx="1854201" cy="1917701"/>
            </a:xfrm>
            <a:prstGeom prst="rect">
              <a:avLst/>
            </a:prstGeom>
            <a:ln w="12700" cap="flat">
              <a:noFill/>
              <a:miter lim="400000"/>
            </a:ln>
            <a:effectLst/>
          </p:spPr>
        </p:pic>
        <p:pic>
          <p:nvPicPr>
            <p:cNvPr id="32" name="Image" descr="Image"/>
            <p:cNvPicPr>
              <a:picLocks noChangeAspect="1"/>
            </p:cNvPicPr>
            <p:nvPr/>
          </p:nvPicPr>
          <p:blipFill>
            <a:blip r:embed="rId5"/>
            <a:stretch>
              <a:fillRect/>
            </a:stretch>
          </p:blipFill>
          <p:spPr>
            <a:xfrm>
              <a:off x="12221038" y="5999681"/>
              <a:ext cx="1854201" cy="1917701"/>
            </a:xfrm>
            <a:prstGeom prst="rect">
              <a:avLst/>
            </a:prstGeom>
            <a:ln w="12700" cap="flat">
              <a:noFill/>
              <a:miter lim="400000"/>
            </a:ln>
            <a:effectLst/>
          </p:spPr>
        </p:pic>
        <p:pic>
          <p:nvPicPr>
            <p:cNvPr id="33" name="Image" descr="Image"/>
            <p:cNvPicPr>
              <a:picLocks noChangeAspect="1"/>
            </p:cNvPicPr>
            <p:nvPr/>
          </p:nvPicPr>
          <p:blipFill>
            <a:blip r:embed="rId5"/>
            <a:stretch>
              <a:fillRect/>
            </a:stretch>
          </p:blipFill>
          <p:spPr>
            <a:xfrm rot="10800000">
              <a:off x="12127943" y="4480219"/>
              <a:ext cx="1854201" cy="1917701"/>
            </a:xfrm>
            <a:prstGeom prst="rect">
              <a:avLst/>
            </a:prstGeom>
            <a:ln w="12700" cap="flat">
              <a:noFill/>
              <a:miter lim="400000"/>
            </a:ln>
            <a:effectLst/>
          </p:spPr>
        </p:pic>
        <p:pic>
          <p:nvPicPr>
            <p:cNvPr id="34" name="Image" descr="Image"/>
            <p:cNvPicPr>
              <a:picLocks noChangeAspect="1"/>
            </p:cNvPicPr>
            <p:nvPr/>
          </p:nvPicPr>
          <p:blipFill>
            <a:blip r:embed="rId5"/>
            <a:stretch>
              <a:fillRect/>
            </a:stretch>
          </p:blipFill>
          <p:spPr>
            <a:xfrm>
              <a:off x="12037191" y="2999840"/>
              <a:ext cx="1854201" cy="1917701"/>
            </a:xfrm>
            <a:prstGeom prst="rect">
              <a:avLst/>
            </a:prstGeom>
            <a:ln w="12700" cap="flat">
              <a:noFill/>
              <a:miter lim="400000"/>
            </a:ln>
            <a:effectLst/>
          </p:spPr>
        </p:pic>
        <p:pic>
          <p:nvPicPr>
            <p:cNvPr id="35" name="Image" descr="Image"/>
            <p:cNvPicPr>
              <a:picLocks noChangeAspect="1"/>
            </p:cNvPicPr>
            <p:nvPr/>
          </p:nvPicPr>
          <p:blipFill>
            <a:blip r:embed="rId5"/>
            <a:stretch>
              <a:fillRect/>
            </a:stretch>
          </p:blipFill>
          <p:spPr>
            <a:xfrm>
              <a:off x="12614623" y="12006203"/>
              <a:ext cx="1854201" cy="1917701"/>
            </a:xfrm>
            <a:prstGeom prst="rect">
              <a:avLst/>
            </a:prstGeom>
            <a:ln w="12700" cap="flat">
              <a:noFill/>
              <a:miter lim="400000"/>
            </a:ln>
            <a:effectLst/>
          </p:spPr>
        </p:pic>
        <p:pic>
          <p:nvPicPr>
            <p:cNvPr id="36" name="Image" descr="Image"/>
            <p:cNvPicPr>
              <a:picLocks noChangeAspect="1"/>
            </p:cNvPicPr>
            <p:nvPr/>
          </p:nvPicPr>
          <p:blipFill>
            <a:blip r:embed="rId5"/>
            <a:stretch>
              <a:fillRect/>
            </a:stretch>
          </p:blipFill>
          <p:spPr>
            <a:xfrm rot="10800000">
              <a:off x="12521528" y="10486742"/>
              <a:ext cx="1854201" cy="1917701"/>
            </a:xfrm>
            <a:prstGeom prst="rect">
              <a:avLst/>
            </a:prstGeom>
            <a:ln w="12700" cap="flat">
              <a:noFill/>
              <a:miter lim="400000"/>
            </a:ln>
            <a:effectLst/>
          </p:spPr>
        </p:pic>
        <p:pic>
          <p:nvPicPr>
            <p:cNvPr id="37" name="Image" descr="Image"/>
            <p:cNvPicPr>
              <a:picLocks noChangeAspect="1"/>
            </p:cNvPicPr>
            <p:nvPr/>
          </p:nvPicPr>
          <p:blipFill>
            <a:blip r:embed="rId5"/>
            <a:stretch>
              <a:fillRect/>
            </a:stretch>
          </p:blipFill>
          <p:spPr>
            <a:xfrm>
              <a:off x="12430776" y="9006363"/>
              <a:ext cx="1854201" cy="1917701"/>
            </a:xfrm>
            <a:prstGeom prst="rect">
              <a:avLst/>
            </a:prstGeom>
            <a:ln w="12700" cap="flat">
              <a:noFill/>
              <a:miter lim="400000"/>
            </a:ln>
            <a:effectLst/>
          </p:spPr>
        </p:pic>
        <p:pic>
          <p:nvPicPr>
            <p:cNvPr id="38" name="Image" descr="Image"/>
            <p:cNvPicPr>
              <a:picLocks noChangeAspect="1"/>
            </p:cNvPicPr>
            <p:nvPr/>
          </p:nvPicPr>
          <p:blipFill>
            <a:blip r:embed="rId5"/>
            <a:stretch>
              <a:fillRect/>
            </a:stretch>
          </p:blipFill>
          <p:spPr>
            <a:xfrm>
              <a:off x="6586028" y="10501572"/>
              <a:ext cx="1854201" cy="1917701"/>
            </a:xfrm>
            <a:prstGeom prst="rect">
              <a:avLst/>
            </a:prstGeom>
            <a:ln w="12700" cap="flat">
              <a:noFill/>
              <a:miter lim="400000"/>
            </a:ln>
            <a:effectLst/>
          </p:spPr>
        </p:pic>
        <p:pic>
          <p:nvPicPr>
            <p:cNvPr id="39" name="Image" descr="Image"/>
            <p:cNvPicPr>
              <a:picLocks noChangeAspect="1"/>
            </p:cNvPicPr>
            <p:nvPr/>
          </p:nvPicPr>
          <p:blipFill>
            <a:blip r:embed="rId5"/>
            <a:stretch>
              <a:fillRect/>
            </a:stretch>
          </p:blipFill>
          <p:spPr>
            <a:xfrm rot="10800000">
              <a:off x="6492933" y="8982110"/>
              <a:ext cx="1854201" cy="1917701"/>
            </a:xfrm>
            <a:prstGeom prst="rect">
              <a:avLst/>
            </a:prstGeom>
            <a:ln w="12700" cap="flat">
              <a:noFill/>
              <a:miter lim="400000"/>
            </a:ln>
            <a:effectLst/>
          </p:spPr>
        </p:pic>
        <p:pic>
          <p:nvPicPr>
            <p:cNvPr id="40" name="Image" descr="Image"/>
            <p:cNvPicPr>
              <a:picLocks noChangeAspect="1"/>
            </p:cNvPicPr>
            <p:nvPr/>
          </p:nvPicPr>
          <p:blipFill>
            <a:blip r:embed="rId5"/>
            <a:stretch>
              <a:fillRect/>
            </a:stretch>
          </p:blipFill>
          <p:spPr>
            <a:xfrm>
              <a:off x="4971618" y="8610329"/>
              <a:ext cx="1854201" cy="1917701"/>
            </a:xfrm>
            <a:prstGeom prst="rect">
              <a:avLst/>
            </a:prstGeom>
            <a:ln w="12700" cap="flat">
              <a:noFill/>
              <a:miter lim="400000"/>
            </a:ln>
            <a:effectLst/>
          </p:spPr>
        </p:pic>
        <p:pic>
          <p:nvPicPr>
            <p:cNvPr id="41" name="Image" descr="Image"/>
            <p:cNvPicPr>
              <a:picLocks noChangeAspect="1"/>
            </p:cNvPicPr>
            <p:nvPr/>
          </p:nvPicPr>
          <p:blipFill>
            <a:blip r:embed="rId5"/>
            <a:stretch>
              <a:fillRect/>
            </a:stretch>
          </p:blipFill>
          <p:spPr>
            <a:xfrm rot="10800000">
              <a:off x="4878523" y="7090867"/>
              <a:ext cx="1854201" cy="1917701"/>
            </a:xfrm>
            <a:prstGeom prst="rect">
              <a:avLst/>
            </a:prstGeom>
            <a:ln w="12700" cap="flat">
              <a:noFill/>
              <a:miter lim="400000"/>
            </a:ln>
            <a:effectLst/>
          </p:spPr>
        </p:pic>
        <p:pic>
          <p:nvPicPr>
            <p:cNvPr id="42" name="Image" descr="Image"/>
            <p:cNvPicPr>
              <a:picLocks noChangeAspect="1"/>
            </p:cNvPicPr>
            <p:nvPr/>
          </p:nvPicPr>
          <p:blipFill>
            <a:blip r:embed="rId5"/>
            <a:stretch>
              <a:fillRect/>
            </a:stretch>
          </p:blipFill>
          <p:spPr>
            <a:xfrm>
              <a:off x="5145297" y="11612301"/>
              <a:ext cx="1854201" cy="1917701"/>
            </a:xfrm>
            <a:prstGeom prst="rect">
              <a:avLst/>
            </a:prstGeom>
            <a:ln w="12700" cap="flat">
              <a:noFill/>
              <a:miter lim="400000"/>
            </a:ln>
            <a:effectLst/>
          </p:spPr>
        </p:pic>
        <p:pic>
          <p:nvPicPr>
            <p:cNvPr id="43" name="Image" descr="Image"/>
            <p:cNvPicPr>
              <a:picLocks noChangeAspect="1"/>
            </p:cNvPicPr>
            <p:nvPr/>
          </p:nvPicPr>
          <p:blipFill>
            <a:blip r:embed="rId5"/>
            <a:stretch>
              <a:fillRect/>
            </a:stretch>
          </p:blipFill>
          <p:spPr>
            <a:xfrm rot="10800000">
              <a:off x="5052202" y="10092838"/>
              <a:ext cx="1854201" cy="1917701"/>
            </a:xfrm>
            <a:prstGeom prst="rect">
              <a:avLst/>
            </a:prstGeom>
            <a:ln w="12700" cap="flat">
              <a:noFill/>
              <a:miter lim="400000"/>
            </a:ln>
            <a:effectLst/>
          </p:spPr>
        </p:pic>
        <p:pic>
          <p:nvPicPr>
            <p:cNvPr id="44" name="Image" descr="Image"/>
            <p:cNvPicPr>
              <a:picLocks noChangeAspect="1"/>
            </p:cNvPicPr>
            <p:nvPr/>
          </p:nvPicPr>
          <p:blipFill>
            <a:blip r:embed="rId5"/>
            <a:stretch>
              <a:fillRect/>
            </a:stretch>
          </p:blipFill>
          <p:spPr>
            <a:xfrm rot="10800000">
              <a:off x="6656861" y="11980891"/>
              <a:ext cx="1854201" cy="1917701"/>
            </a:xfrm>
            <a:prstGeom prst="rect">
              <a:avLst/>
            </a:prstGeom>
            <a:ln w="12700" cap="flat">
              <a:noFill/>
              <a:miter lim="400000"/>
            </a:ln>
            <a:effectLst/>
          </p:spPr>
        </p:pic>
        <p:pic>
          <p:nvPicPr>
            <p:cNvPr id="45" name="Image" descr="Image"/>
            <p:cNvPicPr>
              <a:picLocks noChangeAspect="1"/>
            </p:cNvPicPr>
            <p:nvPr/>
          </p:nvPicPr>
          <p:blipFill>
            <a:blip r:embed="rId5"/>
            <a:stretch>
              <a:fillRect/>
            </a:stretch>
          </p:blipFill>
          <p:spPr>
            <a:xfrm>
              <a:off x="3362578" y="6724146"/>
              <a:ext cx="1854201" cy="1917701"/>
            </a:xfrm>
            <a:prstGeom prst="rect">
              <a:avLst/>
            </a:prstGeom>
            <a:ln w="12700" cap="flat">
              <a:noFill/>
              <a:miter lim="400000"/>
            </a:ln>
            <a:effectLst/>
          </p:spPr>
        </p:pic>
        <p:pic>
          <p:nvPicPr>
            <p:cNvPr id="46" name="Image" descr="Image"/>
            <p:cNvPicPr>
              <a:picLocks noChangeAspect="1"/>
            </p:cNvPicPr>
            <p:nvPr/>
          </p:nvPicPr>
          <p:blipFill>
            <a:blip r:embed="rId5"/>
            <a:stretch>
              <a:fillRect/>
            </a:stretch>
          </p:blipFill>
          <p:spPr>
            <a:xfrm>
              <a:off x="3536257" y="9726118"/>
              <a:ext cx="1854201" cy="1917701"/>
            </a:xfrm>
            <a:prstGeom prst="rect">
              <a:avLst/>
            </a:prstGeom>
            <a:ln w="12700" cap="flat">
              <a:noFill/>
              <a:miter lim="400000"/>
            </a:ln>
            <a:effectLst/>
          </p:spPr>
        </p:pic>
        <p:pic>
          <p:nvPicPr>
            <p:cNvPr id="47" name="Image" descr="Image"/>
            <p:cNvPicPr>
              <a:picLocks noChangeAspect="1"/>
            </p:cNvPicPr>
            <p:nvPr/>
          </p:nvPicPr>
          <p:blipFill>
            <a:blip r:embed="rId5"/>
            <a:stretch>
              <a:fillRect/>
            </a:stretch>
          </p:blipFill>
          <p:spPr>
            <a:xfrm rot="10800000">
              <a:off x="3443162" y="8206656"/>
              <a:ext cx="1854201" cy="1917701"/>
            </a:xfrm>
            <a:prstGeom prst="rect">
              <a:avLst/>
            </a:prstGeom>
            <a:ln w="12700" cap="flat">
              <a:noFill/>
              <a:miter lim="400000"/>
            </a:ln>
            <a:effectLst/>
          </p:spPr>
        </p:pic>
        <p:pic>
          <p:nvPicPr>
            <p:cNvPr id="48" name="Image" descr="Image"/>
            <p:cNvPicPr>
              <a:picLocks noChangeAspect="1"/>
            </p:cNvPicPr>
            <p:nvPr/>
          </p:nvPicPr>
          <p:blipFill>
            <a:blip r:embed="rId5"/>
            <a:stretch>
              <a:fillRect/>
            </a:stretch>
          </p:blipFill>
          <p:spPr>
            <a:xfrm>
              <a:off x="1921848" y="7834875"/>
              <a:ext cx="1854201" cy="1917701"/>
            </a:xfrm>
            <a:prstGeom prst="rect">
              <a:avLst/>
            </a:prstGeom>
            <a:ln w="12700" cap="flat">
              <a:noFill/>
              <a:miter lim="400000"/>
            </a:ln>
            <a:effectLst/>
          </p:spPr>
        </p:pic>
        <p:pic>
          <p:nvPicPr>
            <p:cNvPr id="49" name="Image" descr="Image"/>
            <p:cNvPicPr>
              <a:picLocks noChangeAspect="1"/>
            </p:cNvPicPr>
            <p:nvPr/>
          </p:nvPicPr>
          <p:blipFill>
            <a:blip r:embed="rId5"/>
            <a:stretch>
              <a:fillRect/>
            </a:stretch>
          </p:blipFill>
          <p:spPr>
            <a:xfrm rot="10800000">
              <a:off x="1828752" y="6315413"/>
              <a:ext cx="1854201" cy="1917701"/>
            </a:xfrm>
            <a:prstGeom prst="rect">
              <a:avLst/>
            </a:prstGeom>
            <a:ln w="12700" cap="flat">
              <a:noFill/>
              <a:miter lim="400000"/>
            </a:ln>
            <a:effectLst/>
          </p:spPr>
        </p:pic>
        <p:pic>
          <p:nvPicPr>
            <p:cNvPr id="50" name="Image" descr="Image"/>
            <p:cNvPicPr>
              <a:picLocks noChangeAspect="1"/>
            </p:cNvPicPr>
            <p:nvPr/>
          </p:nvPicPr>
          <p:blipFill>
            <a:blip r:embed="rId5"/>
            <a:stretch>
              <a:fillRect/>
            </a:stretch>
          </p:blipFill>
          <p:spPr>
            <a:xfrm>
              <a:off x="2095527" y="10836847"/>
              <a:ext cx="1854201" cy="1917701"/>
            </a:xfrm>
            <a:prstGeom prst="rect">
              <a:avLst/>
            </a:prstGeom>
            <a:ln w="12700" cap="flat">
              <a:noFill/>
              <a:miter lim="400000"/>
            </a:ln>
            <a:effectLst/>
          </p:spPr>
        </p:pic>
        <p:pic>
          <p:nvPicPr>
            <p:cNvPr id="51" name="Image" descr="Image"/>
            <p:cNvPicPr>
              <a:picLocks noChangeAspect="1"/>
            </p:cNvPicPr>
            <p:nvPr/>
          </p:nvPicPr>
          <p:blipFill>
            <a:blip r:embed="rId5"/>
            <a:stretch>
              <a:fillRect/>
            </a:stretch>
          </p:blipFill>
          <p:spPr>
            <a:xfrm rot="10800000">
              <a:off x="2002432" y="9317384"/>
              <a:ext cx="1854201" cy="1917701"/>
            </a:xfrm>
            <a:prstGeom prst="rect">
              <a:avLst/>
            </a:prstGeom>
            <a:ln w="12700" cap="flat">
              <a:noFill/>
              <a:miter lim="400000"/>
            </a:ln>
            <a:effectLst/>
          </p:spPr>
        </p:pic>
        <p:pic>
          <p:nvPicPr>
            <p:cNvPr id="52" name="Image" descr="Image"/>
            <p:cNvPicPr>
              <a:picLocks noChangeAspect="1"/>
            </p:cNvPicPr>
            <p:nvPr/>
          </p:nvPicPr>
          <p:blipFill>
            <a:blip r:embed="rId5"/>
            <a:stretch>
              <a:fillRect/>
            </a:stretch>
          </p:blipFill>
          <p:spPr>
            <a:xfrm rot="10800000">
              <a:off x="3607089" y="11205437"/>
              <a:ext cx="1854201" cy="1917701"/>
            </a:xfrm>
            <a:prstGeom prst="rect">
              <a:avLst/>
            </a:prstGeom>
            <a:ln w="12700" cap="flat">
              <a:noFill/>
              <a:miter lim="400000"/>
            </a:ln>
            <a:effectLst/>
          </p:spPr>
        </p:pic>
        <p:pic>
          <p:nvPicPr>
            <p:cNvPr id="53" name="Image" descr="Image"/>
            <p:cNvPicPr>
              <a:picLocks noChangeAspect="1"/>
            </p:cNvPicPr>
            <p:nvPr/>
          </p:nvPicPr>
          <p:blipFill>
            <a:blip r:embed="rId5"/>
            <a:stretch>
              <a:fillRect/>
            </a:stretch>
          </p:blipFill>
          <p:spPr>
            <a:xfrm>
              <a:off x="3033586" y="729977"/>
              <a:ext cx="1854201" cy="1917701"/>
            </a:xfrm>
            <a:prstGeom prst="rect">
              <a:avLst/>
            </a:prstGeom>
            <a:ln w="12700" cap="flat">
              <a:noFill/>
              <a:miter lim="400000"/>
            </a:ln>
            <a:effectLst/>
          </p:spPr>
        </p:pic>
        <p:pic>
          <p:nvPicPr>
            <p:cNvPr id="54" name="Image" descr="Image"/>
            <p:cNvPicPr>
              <a:picLocks noChangeAspect="1"/>
            </p:cNvPicPr>
            <p:nvPr/>
          </p:nvPicPr>
          <p:blipFill>
            <a:blip r:embed="rId5"/>
            <a:stretch>
              <a:fillRect/>
            </a:stretch>
          </p:blipFill>
          <p:spPr>
            <a:xfrm>
              <a:off x="3207266" y="3731948"/>
              <a:ext cx="1854201" cy="1917701"/>
            </a:xfrm>
            <a:prstGeom prst="rect">
              <a:avLst/>
            </a:prstGeom>
            <a:ln w="12700" cap="flat">
              <a:noFill/>
              <a:miter lim="400000"/>
            </a:ln>
            <a:effectLst/>
          </p:spPr>
        </p:pic>
        <p:pic>
          <p:nvPicPr>
            <p:cNvPr id="55" name="Image" descr="Image"/>
            <p:cNvPicPr>
              <a:picLocks noChangeAspect="1"/>
            </p:cNvPicPr>
            <p:nvPr/>
          </p:nvPicPr>
          <p:blipFill>
            <a:blip r:embed="rId5"/>
            <a:stretch>
              <a:fillRect/>
            </a:stretch>
          </p:blipFill>
          <p:spPr>
            <a:xfrm rot="10800000">
              <a:off x="3114170" y="2212487"/>
              <a:ext cx="1854201" cy="1917701"/>
            </a:xfrm>
            <a:prstGeom prst="rect">
              <a:avLst/>
            </a:prstGeom>
            <a:ln w="12700" cap="flat">
              <a:noFill/>
              <a:miter lim="400000"/>
            </a:ln>
            <a:effectLst/>
          </p:spPr>
        </p:pic>
        <p:pic>
          <p:nvPicPr>
            <p:cNvPr id="56" name="Image" descr="Image"/>
            <p:cNvPicPr>
              <a:picLocks noChangeAspect="1"/>
            </p:cNvPicPr>
            <p:nvPr/>
          </p:nvPicPr>
          <p:blipFill>
            <a:blip r:embed="rId5"/>
            <a:stretch>
              <a:fillRect/>
            </a:stretch>
          </p:blipFill>
          <p:spPr>
            <a:xfrm>
              <a:off x="1592856" y="1840705"/>
              <a:ext cx="1854201" cy="1917701"/>
            </a:xfrm>
            <a:prstGeom prst="rect">
              <a:avLst/>
            </a:prstGeom>
            <a:ln w="12700" cap="flat">
              <a:noFill/>
              <a:miter lim="400000"/>
            </a:ln>
            <a:effectLst/>
          </p:spPr>
        </p:pic>
        <p:pic>
          <p:nvPicPr>
            <p:cNvPr id="57" name="Image" descr="Image"/>
            <p:cNvPicPr>
              <a:picLocks noChangeAspect="1"/>
            </p:cNvPicPr>
            <p:nvPr/>
          </p:nvPicPr>
          <p:blipFill>
            <a:blip r:embed="rId5"/>
            <a:stretch>
              <a:fillRect/>
            </a:stretch>
          </p:blipFill>
          <p:spPr>
            <a:xfrm rot="10800000">
              <a:off x="1499761" y="321243"/>
              <a:ext cx="1854201" cy="1917701"/>
            </a:xfrm>
            <a:prstGeom prst="rect">
              <a:avLst/>
            </a:prstGeom>
            <a:ln w="12700" cap="flat">
              <a:noFill/>
              <a:miter lim="400000"/>
            </a:ln>
            <a:effectLst/>
          </p:spPr>
        </p:pic>
        <p:pic>
          <p:nvPicPr>
            <p:cNvPr id="58" name="Image" descr="Image"/>
            <p:cNvPicPr>
              <a:picLocks noChangeAspect="1"/>
            </p:cNvPicPr>
            <p:nvPr/>
          </p:nvPicPr>
          <p:blipFill>
            <a:blip r:embed="rId5"/>
            <a:stretch>
              <a:fillRect/>
            </a:stretch>
          </p:blipFill>
          <p:spPr>
            <a:xfrm>
              <a:off x="1766535" y="4842677"/>
              <a:ext cx="1854201" cy="1917701"/>
            </a:xfrm>
            <a:prstGeom prst="rect">
              <a:avLst/>
            </a:prstGeom>
            <a:ln w="12700" cap="flat">
              <a:noFill/>
              <a:miter lim="400000"/>
            </a:ln>
            <a:effectLst/>
          </p:spPr>
        </p:pic>
        <p:pic>
          <p:nvPicPr>
            <p:cNvPr id="59" name="Image" descr="Image"/>
            <p:cNvPicPr>
              <a:picLocks noChangeAspect="1"/>
            </p:cNvPicPr>
            <p:nvPr/>
          </p:nvPicPr>
          <p:blipFill>
            <a:blip r:embed="rId5"/>
            <a:stretch>
              <a:fillRect/>
            </a:stretch>
          </p:blipFill>
          <p:spPr>
            <a:xfrm rot="10800000">
              <a:off x="1673440" y="3323214"/>
              <a:ext cx="1854201" cy="1917701"/>
            </a:xfrm>
            <a:prstGeom prst="rect">
              <a:avLst/>
            </a:prstGeom>
            <a:ln w="12700" cap="flat">
              <a:noFill/>
              <a:miter lim="400000"/>
            </a:ln>
            <a:effectLst/>
          </p:spPr>
        </p:pic>
        <p:pic>
          <p:nvPicPr>
            <p:cNvPr id="60" name="Image" descr="Image"/>
            <p:cNvPicPr>
              <a:picLocks noChangeAspect="1"/>
            </p:cNvPicPr>
            <p:nvPr/>
          </p:nvPicPr>
          <p:blipFill>
            <a:blip r:embed="rId5"/>
            <a:stretch>
              <a:fillRect/>
            </a:stretch>
          </p:blipFill>
          <p:spPr>
            <a:xfrm rot="10800000">
              <a:off x="3278098" y="5211267"/>
              <a:ext cx="1854201" cy="1917701"/>
            </a:xfrm>
            <a:prstGeom prst="rect">
              <a:avLst/>
            </a:prstGeom>
            <a:ln w="12700" cap="flat">
              <a:noFill/>
              <a:miter lim="400000"/>
            </a:ln>
            <a:effectLst/>
          </p:spPr>
        </p:pic>
        <p:pic>
          <p:nvPicPr>
            <p:cNvPr id="61" name="Image" descr="Image"/>
            <p:cNvPicPr>
              <a:picLocks noChangeAspect="1"/>
            </p:cNvPicPr>
            <p:nvPr/>
          </p:nvPicPr>
          <p:blipFill>
            <a:blip r:embed="rId5"/>
            <a:stretch>
              <a:fillRect/>
            </a:stretch>
          </p:blipFill>
          <p:spPr>
            <a:xfrm>
              <a:off x="488450" y="8944899"/>
              <a:ext cx="1854201" cy="1917701"/>
            </a:xfrm>
            <a:prstGeom prst="rect">
              <a:avLst/>
            </a:prstGeom>
            <a:ln w="12700" cap="flat">
              <a:noFill/>
              <a:miter lim="400000"/>
            </a:ln>
            <a:effectLst/>
          </p:spPr>
        </p:pic>
        <p:pic>
          <p:nvPicPr>
            <p:cNvPr id="62" name="Image" descr="Image"/>
            <p:cNvPicPr>
              <a:picLocks noChangeAspect="1"/>
            </p:cNvPicPr>
            <p:nvPr/>
          </p:nvPicPr>
          <p:blipFill>
            <a:blip r:embed="rId5"/>
            <a:stretch>
              <a:fillRect/>
            </a:stretch>
          </p:blipFill>
          <p:spPr>
            <a:xfrm rot="10800000">
              <a:off x="395355" y="7425438"/>
              <a:ext cx="1854201" cy="1917701"/>
            </a:xfrm>
            <a:prstGeom prst="rect">
              <a:avLst/>
            </a:prstGeom>
            <a:ln w="12700" cap="flat">
              <a:noFill/>
              <a:miter lim="400000"/>
            </a:ln>
            <a:effectLst/>
          </p:spPr>
        </p:pic>
        <p:pic>
          <p:nvPicPr>
            <p:cNvPr id="63" name="Image" descr="Image"/>
            <p:cNvPicPr>
              <a:picLocks noChangeAspect="1"/>
            </p:cNvPicPr>
            <p:nvPr/>
          </p:nvPicPr>
          <p:blipFill>
            <a:blip r:embed="rId5"/>
            <a:stretch>
              <a:fillRect/>
            </a:stretch>
          </p:blipFill>
          <p:spPr>
            <a:xfrm>
              <a:off x="662129" y="11946872"/>
              <a:ext cx="1854201" cy="1917701"/>
            </a:xfrm>
            <a:prstGeom prst="rect">
              <a:avLst/>
            </a:prstGeom>
            <a:ln w="12700" cap="flat">
              <a:noFill/>
              <a:miter lim="400000"/>
            </a:ln>
            <a:effectLst/>
          </p:spPr>
        </p:pic>
        <p:pic>
          <p:nvPicPr>
            <p:cNvPr id="64" name="Image" descr="Image"/>
            <p:cNvPicPr>
              <a:picLocks noChangeAspect="1"/>
            </p:cNvPicPr>
            <p:nvPr/>
          </p:nvPicPr>
          <p:blipFill>
            <a:blip r:embed="rId5"/>
            <a:stretch>
              <a:fillRect/>
            </a:stretch>
          </p:blipFill>
          <p:spPr>
            <a:xfrm rot="10800000">
              <a:off x="569034" y="10427410"/>
              <a:ext cx="1854201" cy="1917701"/>
            </a:xfrm>
            <a:prstGeom prst="rect">
              <a:avLst/>
            </a:prstGeom>
            <a:ln w="12700" cap="flat">
              <a:noFill/>
              <a:miter lim="400000"/>
            </a:ln>
            <a:effectLst/>
          </p:spPr>
        </p:pic>
        <p:pic>
          <p:nvPicPr>
            <p:cNvPr id="65" name="Image" descr="Image"/>
            <p:cNvPicPr>
              <a:picLocks noChangeAspect="1"/>
            </p:cNvPicPr>
            <p:nvPr/>
          </p:nvPicPr>
          <p:blipFill>
            <a:blip r:embed="rId5"/>
            <a:stretch>
              <a:fillRect/>
            </a:stretch>
          </p:blipFill>
          <p:spPr>
            <a:xfrm>
              <a:off x="159458" y="2950730"/>
              <a:ext cx="1854201" cy="1917701"/>
            </a:xfrm>
            <a:prstGeom prst="rect">
              <a:avLst/>
            </a:prstGeom>
            <a:ln w="12700" cap="flat">
              <a:noFill/>
              <a:miter lim="400000"/>
            </a:ln>
            <a:effectLst/>
          </p:spPr>
        </p:pic>
        <p:pic>
          <p:nvPicPr>
            <p:cNvPr id="66" name="Image" descr="Image"/>
            <p:cNvPicPr>
              <a:picLocks noChangeAspect="1"/>
            </p:cNvPicPr>
            <p:nvPr/>
          </p:nvPicPr>
          <p:blipFill>
            <a:blip r:embed="rId5"/>
            <a:stretch>
              <a:fillRect/>
            </a:stretch>
          </p:blipFill>
          <p:spPr>
            <a:xfrm rot="10800000">
              <a:off x="66363" y="1431268"/>
              <a:ext cx="1854201" cy="1917701"/>
            </a:xfrm>
            <a:prstGeom prst="rect">
              <a:avLst/>
            </a:prstGeom>
            <a:ln w="12700" cap="flat">
              <a:noFill/>
              <a:miter lim="400000"/>
            </a:ln>
            <a:effectLst/>
          </p:spPr>
        </p:pic>
        <p:pic>
          <p:nvPicPr>
            <p:cNvPr id="67" name="Image" descr="Image"/>
            <p:cNvPicPr>
              <a:picLocks noChangeAspect="1"/>
            </p:cNvPicPr>
            <p:nvPr/>
          </p:nvPicPr>
          <p:blipFill>
            <a:blip r:embed="rId5"/>
            <a:stretch>
              <a:fillRect/>
            </a:stretch>
          </p:blipFill>
          <p:spPr>
            <a:xfrm>
              <a:off x="333137" y="5952702"/>
              <a:ext cx="1854201" cy="1917701"/>
            </a:xfrm>
            <a:prstGeom prst="rect">
              <a:avLst/>
            </a:prstGeom>
            <a:ln w="12700" cap="flat">
              <a:noFill/>
              <a:miter lim="400000"/>
            </a:ln>
            <a:effectLst/>
          </p:spPr>
        </p:pic>
        <p:pic>
          <p:nvPicPr>
            <p:cNvPr id="68" name="Image" descr="Image"/>
            <p:cNvPicPr>
              <a:picLocks noChangeAspect="1"/>
            </p:cNvPicPr>
            <p:nvPr/>
          </p:nvPicPr>
          <p:blipFill>
            <a:blip r:embed="rId5"/>
            <a:stretch>
              <a:fillRect/>
            </a:stretch>
          </p:blipFill>
          <p:spPr>
            <a:xfrm rot="10800000">
              <a:off x="240042" y="4433239"/>
              <a:ext cx="1854201" cy="1917701"/>
            </a:xfrm>
            <a:prstGeom prst="rect">
              <a:avLst/>
            </a:prstGeom>
            <a:ln w="12700" cap="flat">
              <a:noFill/>
              <a:miter lim="400000"/>
            </a:ln>
            <a:effectLst/>
          </p:spPr>
        </p:pic>
        <p:pic>
          <p:nvPicPr>
            <p:cNvPr id="69" name="Image" descr="Image"/>
            <p:cNvPicPr>
              <a:picLocks noChangeAspect="1"/>
            </p:cNvPicPr>
            <p:nvPr/>
          </p:nvPicPr>
          <p:blipFill>
            <a:blip r:embed="rId5"/>
            <a:stretch>
              <a:fillRect/>
            </a:stretch>
          </p:blipFill>
          <p:spPr>
            <a:xfrm>
              <a:off x="4639585" y="2620160"/>
              <a:ext cx="1854201" cy="1917701"/>
            </a:xfrm>
            <a:prstGeom prst="rect">
              <a:avLst/>
            </a:prstGeom>
            <a:ln w="12700" cap="flat">
              <a:noFill/>
              <a:miter lim="400000"/>
            </a:ln>
            <a:effectLst/>
          </p:spPr>
        </p:pic>
        <p:pic>
          <p:nvPicPr>
            <p:cNvPr id="70" name="Image" descr="Image"/>
            <p:cNvPicPr>
              <a:picLocks noChangeAspect="1"/>
            </p:cNvPicPr>
            <p:nvPr/>
          </p:nvPicPr>
          <p:blipFill>
            <a:blip r:embed="rId5"/>
            <a:stretch>
              <a:fillRect/>
            </a:stretch>
          </p:blipFill>
          <p:spPr>
            <a:xfrm>
              <a:off x="4813264" y="5622132"/>
              <a:ext cx="1854201" cy="1917701"/>
            </a:xfrm>
            <a:prstGeom prst="rect">
              <a:avLst/>
            </a:prstGeom>
            <a:ln w="12700" cap="flat">
              <a:noFill/>
              <a:miter lim="400000"/>
            </a:ln>
            <a:effectLst/>
          </p:spPr>
        </p:pic>
        <p:pic>
          <p:nvPicPr>
            <p:cNvPr id="71" name="Image" descr="Image"/>
            <p:cNvPicPr>
              <a:picLocks noChangeAspect="1"/>
            </p:cNvPicPr>
            <p:nvPr/>
          </p:nvPicPr>
          <p:blipFill>
            <a:blip r:embed="rId5"/>
            <a:stretch>
              <a:fillRect/>
            </a:stretch>
          </p:blipFill>
          <p:spPr>
            <a:xfrm rot="10800000">
              <a:off x="4720169" y="4102670"/>
              <a:ext cx="1854201" cy="1917701"/>
            </a:xfrm>
            <a:prstGeom prst="rect">
              <a:avLst/>
            </a:prstGeom>
            <a:ln w="12700" cap="flat">
              <a:noFill/>
              <a:miter lim="400000"/>
            </a:ln>
            <a:effectLst/>
          </p:spPr>
        </p:pic>
        <p:pic>
          <p:nvPicPr>
            <p:cNvPr id="72" name="Image" descr="Image"/>
            <p:cNvPicPr>
              <a:picLocks noChangeAspect="1"/>
            </p:cNvPicPr>
            <p:nvPr/>
          </p:nvPicPr>
          <p:blipFill>
            <a:blip r:embed="rId5"/>
            <a:stretch>
              <a:fillRect/>
            </a:stretch>
          </p:blipFill>
          <p:spPr>
            <a:xfrm rot="10800000">
              <a:off x="4514266" y="1093550"/>
              <a:ext cx="1854201" cy="1917701"/>
            </a:xfrm>
            <a:prstGeom prst="rect">
              <a:avLst/>
            </a:prstGeom>
            <a:ln w="12700" cap="flat">
              <a:noFill/>
              <a:miter lim="400000"/>
            </a:ln>
            <a:effectLst/>
          </p:spPr>
        </p:pic>
        <p:pic>
          <p:nvPicPr>
            <p:cNvPr id="73" name="Image" descr="Image"/>
            <p:cNvPicPr>
              <a:picLocks noChangeAspect="1"/>
            </p:cNvPicPr>
            <p:nvPr/>
          </p:nvPicPr>
          <p:blipFill>
            <a:blip r:embed="rId5"/>
            <a:stretch>
              <a:fillRect/>
            </a:stretch>
          </p:blipFill>
          <p:spPr>
            <a:xfrm rot="10800000">
              <a:off x="6237495" y="4472014"/>
              <a:ext cx="1854201" cy="1917701"/>
            </a:xfrm>
            <a:prstGeom prst="rect">
              <a:avLst/>
            </a:prstGeom>
            <a:ln w="12700" cap="flat">
              <a:noFill/>
              <a:miter lim="400000"/>
            </a:ln>
            <a:effectLst/>
          </p:spPr>
        </p:pic>
        <p:sp>
          <p:nvSpPr>
            <p:cNvPr id="74" name="Rectangle"/>
            <p:cNvSpPr/>
            <p:nvPr/>
          </p:nvSpPr>
          <p:spPr>
            <a:xfrm>
              <a:off x="0" y="1378773"/>
              <a:ext cx="14492708" cy="11427254"/>
            </a:xfrm>
            <a:prstGeom prst="rect">
              <a:avLst/>
            </a:prstGeom>
            <a:solidFill>
              <a:srgbClr val="FFFFFF">
                <a:alpha val="87397"/>
              </a:srgb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grpSp>
      <p:sp>
        <p:nvSpPr>
          <p:cNvPr id="76"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77"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63" r:id="rId1"/>
    <p:sldLayoutId id="2147483659" r:id="rId2"/>
    <p:sldLayoutId id="2147483657" r:id="rId3"/>
  </p:sldLayoutIdLst>
  <p:transition spd="med"/>
  <p:hf hdr="0" ftr="0" dt="0"/>
  <p:txStyles>
    <p:titleStyle>
      <a:lvl1pPr marL="0" marR="0" indent="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eaLnBrk="1" latinLnBrk="0" hangingPunct="1">
        <a:lnSpc>
          <a:spcPct val="100000"/>
        </a:lnSpc>
        <a:spcBef>
          <a:spcPts val="4200"/>
        </a:spcBef>
        <a:spcAft>
          <a:spcPts val="0"/>
        </a:spcAft>
        <a:buClrTx/>
        <a:buSzPct val="75000"/>
        <a:buFontTx/>
        <a:buChar char="•"/>
        <a:tabLst/>
        <a:defRPr kumimoji="1"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ov"/><Relationship Id="rId1" Type="http://schemas.openxmlformats.org/officeDocument/2006/relationships/video" Target="NULL" TargetMode="Externa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ov"/><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0.sv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5.svg"/><Relationship Id="rId4" Type="http://schemas.openxmlformats.org/officeDocument/2006/relationships/image" Target="../media/image21.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kumimoji="1" lang="ja-JP" altLang="en-US"/>
              <a:t>　学習者は，プログラムを組む際に既存のプログラムを参考にすることがある</a:t>
            </a:r>
            <a:endParaRPr kumimoji="1" lang="en-US" altLang="ja-JP" dirty="0"/>
          </a:p>
        </p:txBody>
      </p:sp>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lang="ja-JP" altLang="en-US"/>
              <a:t>背景</a:t>
            </a:r>
            <a:br>
              <a:rPr lang="en-US" altLang="ja-JP" dirty="0"/>
            </a:br>
            <a:r>
              <a:rPr lang="en-US" altLang="ja-JP" dirty="0"/>
              <a:t>- </a:t>
            </a:r>
            <a:r>
              <a:rPr lang="ja-JP" altLang="en-US"/>
              <a:t>プログラミングの学習</a:t>
            </a:r>
            <a:endParaRPr kumimoji="1" lang="ja-JP" altLang="en-US"/>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a:t>
            </a:fld>
            <a:endParaRPr lang="en-US" altLang="ja-JP"/>
          </a:p>
        </p:txBody>
      </p:sp>
      <p:grpSp>
        <p:nvGrpSpPr>
          <p:cNvPr id="11" name="グループ化 10">
            <a:extLst>
              <a:ext uri="{FF2B5EF4-FFF2-40B4-BE49-F238E27FC236}">
                <a16:creationId xmlns:a16="http://schemas.microsoft.com/office/drawing/2014/main" id="{580DA723-BC88-3E47-9493-71860B9D59D9}"/>
              </a:ext>
            </a:extLst>
          </p:cNvPr>
          <p:cNvGrpSpPr/>
          <p:nvPr/>
        </p:nvGrpSpPr>
        <p:grpSpPr>
          <a:xfrm>
            <a:off x="884875" y="4147745"/>
            <a:ext cx="10630379" cy="3090434"/>
            <a:chOff x="839472" y="4362894"/>
            <a:chExt cx="10630379" cy="3090434"/>
          </a:xfrm>
        </p:grpSpPr>
        <p:pic>
          <p:nvPicPr>
            <p:cNvPr id="1026" name="Picture 2" descr="机でノートパソコンする人の白黒シルエット | 無料のAi・PNG白黒シルエットイラスト">
              <a:extLst>
                <a:ext uri="{FF2B5EF4-FFF2-40B4-BE49-F238E27FC236}">
                  <a16:creationId xmlns:a16="http://schemas.microsoft.com/office/drawing/2014/main" id="{62636447-57CB-6A4D-8D1A-4645B3EB4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39472" y="4362894"/>
              <a:ext cx="3101429" cy="3090434"/>
            </a:xfrm>
            <a:prstGeom prst="rect">
              <a:avLst/>
            </a:prstGeom>
            <a:noFill/>
            <a:extLst>
              <a:ext uri="{909E8E84-426E-40DD-AFC4-6F175D3DCCD1}">
                <a14:hiddenFill xmlns:a14="http://schemas.microsoft.com/office/drawing/2010/main">
                  <a:solidFill>
                    <a:srgbClr val="FFFFFF"/>
                  </a:solidFill>
                </a14:hiddenFill>
              </a:ext>
            </a:extLst>
          </p:spPr>
        </p:pic>
        <p:pic>
          <p:nvPicPr>
            <p:cNvPr id="8" name="グラフィックス 7" descr="ドキュメント">
              <a:extLst>
                <a:ext uri="{FF2B5EF4-FFF2-40B4-BE49-F238E27FC236}">
                  <a16:creationId xmlns:a16="http://schemas.microsoft.com/office/drawing/2014/main" id="{5A71CF6F-F1B2-FE46-B413-15AABF838D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897" y="5089634"/>
              <a:ext cx="1636954" cy="1636954"/>
            </a:xfrm>
            <a:prstGeom prst="rect">
              <a:avLst/>
            </a:prstGeom>
          </p:spPr>
        </p:pic>
        <p:grpSp>
          <p:nvGrpSpPr>
            <p:cNvPr id="9" name="グループ化 8">
              <a:extLst>
                <a:ext uri="{FF2B5EF4-FFF2-40B4-BE49-F238E27FC236}">
                  <a16:creationId xmlns:a16="http://schemas.microsoft.com/office/drawing/2014/main" id="{3C4C620A-CDE1-F943-AAE1-9FACD104AC3C}"/>
                </a:ext>
              </a:extLst>
            </p:cNvPr>
            <p:cNvGrpSpPr/>
            <p:nvPr/>
          </p:nvGrpSpPr>
          <p:grpSpPr>
            <a:xfrm>
              <a:off x="5048895" y="4642843"/>
              <a:ext cx="3387834" cy="2530536"/>
              <a:chOff x="4914602" y="4597088"/>
              <a:chExt cx="3387834" cy="2530536"/>
            </a:xfrm>
          </p:grpSpPr>
          <p:pic>
            <p:nvPicPr>
              <p:cNvPr id="6" name="グラフィックス 5" descr="拡大鏡">
                <a:extLst>
                  <a:ext uri="{FF2B5EF4-FFF2-40B4-BE49-F238E27FC236}">
                    <a16:creationId xmlns:a16="http://schemas.microsoft.com/office/drawing/2014/main" id="{DBFD68B3-6784-1442-B439-93918FBAE1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5959" y="4800630"/>
                <a:ext cx="914400" cy="914400"/>
              </a:xfrm>
              <a:prstGeom prst="rect">
                <a:avLst/>
              </a:prstGeom>
            </p:spPr>
          </p:pic>
          <p:pic>
            <p:nvPicPr>
              <p:cNvPr id="1028" name="Picture 4" descr="StackOverflow Application. As in last blog we come to know How to… | by  Adhikansh Mittal | Code To Express | Medium">
                <a:extLst>
                  <a:ext uri="{FF2B5EF4-FFF2-40B4-BE49-F238E27FC236}">
                    <a16:creationId xmlns:a16="http://schemas.microsoft.com/office/drawing/2014/main" id="{3652ACA0-B397-664F-8259-0753954C2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602" y="5800529"/>
                <a:ext cx="3387834" cy="13270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iita:Team導入4つの効果 - 生産性を向上させる情報共有ツール - キータチーム（Qiita:Team）">
                <a:extLst>
                  <a:ext uri="{FF2B5EF4-FFF2-40B4-BE49-F238E27FC236}">
                    <a16:creationId xmlns:a16="http://schemas.microsoft.com/office/drawing/2014/main" id="{214420D7-CDB2-C74A-A7C5-5521FE3DDB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66" t="22561" r="10320" b="22561"/>
              <a:stretch/>
            </p:blipFill>
            <p:spPr bwMode="auto">
              <a:xfrm>
                <a:off x="4914602" y="4597088"/>
                <a:ext cx="1936377" cy="125439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右矢印 9">
              <a:extLst>
                <a:ext uri="{FF2B5EF4-FFF2-40B4-BE49-F238E27FC236}">
                  <a16:creationId xmlns:a16="http://schemas.microsoft.com/office/drawing/2014/main" id="{DD274ADD-D914-264D-931B-962E06493D5B}"/>
                </a:ext>
              </a:extLst>
            </p:cNvPr>
            <p:cNvSpPr/>
            <p:nvPr/>
          </p:nvSpPr>
          <p:spPr>
            <a:xfrm>
              <a:off x="3785571" y="5591144"/>
              <a:ext cx="1107994" cy="749046"/>
            </a:xfrm>
            <a:prstGeom prst="rightArrow">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右矢印 13">
              <a:extLst>
                <a:ext uri="{FF2B5EF4-FFF2-40B4-BE49-F238E27FC236}">
                  <a16:creationId xmlns:a16="http://schemas.microsoft.com/office/drawing/2014/main" id="{65E3D707-5D01-7543-8F66-0CDE5FCDD400}"/>
                </a:ext>
              </a:extLst>
            </p:cNvPr>
            <p:cNvSpPr/>
            <p:nvPr/>
          </p:nvSpPr>
          <p:spPr>
            <a:xfrm>
              <a:off x="8724903" y="5533588"/>
              <a:ext cx="1107994" cy="749046"/>
            </a:xfrm>
            <a:prstGeom prst="rightArrow">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2" name="テキスト ボックス 11">
            <a:extLst>
              <a:ext uri="{FF2B5EF4-FFF2-40B4-BE49-F238E27FC236}">
                <a16:creationId xmlns:a16="http://schemas.microsoft.com/office/drawing/2014/main" id="{E2C5E974-62D0-2E4C-B305-2BDD0C3E90E6}"/>
              </a:ext>
            </a:extLst>
          </p:cNvPr>
          <p:cNvSpPr txBox="1"/>
          <p:nvPr/>
        </p:nvSpPr>
        <p:spPr>
          <a:xfrm>
            <a:off x="1784558" y="7344297"/>
            <a:ext cx="15240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学習者</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7" name="テキスト ボックス 16">
            <a:extLst>
              <a:ext uri="{FF2B5EF4-FFF2-40B4-BE49-F238E27FC236}">
                <a16:creationId xmlns:a16="http://schemas.microsoft.com/office/drawing/2014/main" id="{3CE1F3C5-9413-7645-8327-367B7DAAEB5A}"/>
              </a:ext>
            </a:extLst>
          </p:cNvPr>
          <p:cNvSpPr txBox="1"/>
          <p:nvPr/>
        </p:nvSpPr>
        <p:spPr>
          <a:xfrm>
            <a:off x="4208241" y="7073786"/>
            <a:ext cx="509956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ナレッジコミュニティから</a:t>
            </a:r>
            <a:endParaRPr lang="en-US" altLang="ja-JP" sz="28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コードスニペット等を検索</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8" name="テキスト ボックス 17">
            <a:extLst>
              <a:ext uri="{FF2B5EF4-FFF2-40B4-BE49-F238E27FC236}">
                <a16:creationId xmlns:a16="http://schemas.microsoft.com/office/drawing/2014/main" id="{AF31D6B4-7347-E648-AB4A-B597B7C097E0}"/>
              </a:ext>
            </a:extLst>
          </p:cNvPr>
          <p:cNvSpPr txBox="1"/>
          <p:nvPr/>
        </p:nvSpPr>
        <p:spPr>
          <a:xfrm>
            <a:off x="9324303" y="7068217"/>
            <a:ext cx="268847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検索結果を</a:t>
            </a:r>
            <a:endParaRPr lang="en-US" altLang="ja-JP" sz="2800" dirty="0">
              <a:latin typeface="MS PGothic" panose="020B0600070205080204" pitchFamily="34" charset="-128"/>
              <a:ea typeface="MS PGothic" panose="020B0600070205080204" pitchFamily="34" charset="-128"/>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参考に実装</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Tree>
    <p:extLst>
      <p:ext uri="{BB962C8B-B14F-4D97-AF65-F5344CB8AC3E}">
        <p14:creationId xmlns:p14="http://schemas.microsoft.com/office/powerpoint/2010/main" val="141076274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lgn="ctr">
              <a:buNone/>
            </a:pPr>
            <a:r>
              <a:rPr kumimoji="1" lang="ja-JP" altLang="en-US"/>
              <a:t>入力イメージでテンプレートマッチングを行った例</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10</a:t>
            </a:fld>
            <a:endParaRPr lang="en-US" altLang="ja-JP"/>
          </a:p>
        </p:txBody>
      </p:sp>
      <p:grpSp>
        <p:nvGrpSpPr>
          <p:cNvPr id="18" name="グループ化 17">
            <a:extLst>
              <a:ext uri="{FF2B5EF4-FFF2-40B4-BE49-F238E27FC236}">
                <a16:creationId xmlns:a16="http://schemas.microsoft.com/office/drawing/2014/main" id="{7493A931-827A-3645-AA3D-A670AA2B4F73}"/>
              </a:ext>
            </a:extLst>
          </p:cNvPr>
          <p:cNvGrpSpPr/>
          <p:nvPr/>
        </p:nvGrpSpPr>
        <p:grpSpPr>
          <a:xfrm>
            <a:off x="221204" y="3058983"/>
            <a:ext cx="12562389" cy="3147465"/>
            <a:chOff x="901906" y="3902569"/>
            <a:chExt cx="12985795" cy="3253548"/>
          </a:xfrm>
        </p:grpSpPr>
        <p:pic>
          <p:nvPicPr>
            <p:cNvPr id="12" name="図 11">
              <a:extLst>
                <a:ext uri="{FF2B5EF4-FFF2-40B4-BE49-F238E27FC236}">
                  <a16:creationId xmlns:a16="http://schemas.microsoft.com/office/drawing/2014/main" id="{D8FD5A53-48E4-DE42-8887-926FD3BD77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80080" y="3902569"/>
              <a:ext cx="4207621" cy="3250146"/>
            </a:xfrm>
            <a:prstGeom prst="rect">
              <a:avLst/>
            </a:prstGeom>
            <a:ln w="12700">
              <a:solidFill>
                <a:schemeClr val="tx1"/>
              </a:solidFill>
            </a:ln>
          </p:spPr>
        </p:pic>
        <p:pic>
          <p:nvPicPr>
            <p:cNvPr id="8" name="図 7">
              <a:extLst>
                <a:ext uri="{FF2B5EF4-FFF2-40B4-BE49-F238E27FC236}">
                  <a16:creationId xmlns:a16="http://schemas.microsoft.com/office/drawing/2014/main" id="{66837A16-D220-304E-98D1-DCE8C608C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1906" y="3902569"/>
              <a:ext cx="4212026" cy="3253548"/>
            </a:xfrm>
            <a:prstGeom prst="rect">
              <a:avLst/>
            </a:prstGeom>
            <a:ln w="12700">
              <a:solidFill>
                <a:schemeClr val="tx1"/>
              </a:solidFill>
            </a:ln>
          </p:spPr>
        </p:pic>
        <p:pic>
          <p:nvPicPr>
            <p:cNvPr id="10" name="図 9">
              <a:extLst>
                <a:ext uri="{FF2B5EF4-FFF2-40B4-BE49-F238E27FC236}">
                  <a16:creationId xmlns:a16="http://schemas.microsoft.com/office/drawing/2014/main" id="{FB095EE0-B3DB-AF43-9917-AA88A196AA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93195" y="3902569"/>
              <a:ext cx="4207621" cy="3250146"/>
            </a:xfrm>
            <a:prstGeom prst="rect">
              <a:avLst/>
            </a:prstGeom>
            <a:ln w="12700">
              <a:solidFill>
                <a:schemeClr val="tx1"/>
              </a:solidFill>
            </a:ln>
          </p:spPr>
        </p:pic>
      </p:grpSp>
      <p:sp>
        <p:nvSpPr>
          <p:cNvPr id="20" name="テキスト ボックス 19">
            <a:extLst>
              <a:ext uri="{FF2B5EF4-FFF2-40B4-BE49-F238E27FC236}">
                <a16:creationId xmlns:a16="http://schemas.microsoft.com/office/drawing/2014/main" id="{B682EC39-CA9E-EA41-A4C3-85253FDE32E4}"/>
              </a:ext>
            </a:extLst>
          </p:cNvPr>
          <p:cNvSpPr txBox="1"/>
          <p:nvPr/>
        </p:nvSpPr>
        <p:spPr>
          <a:xfrm>
            <a:off x="1397330" y="6227488"/>
            <a:ext cx="17224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84</a:t>
            </a:r>
            <a:r>
              <a:rPr lang="en-US" altLang="ja-JP" sz="3200" dirty="0">
                <a:latin typeface="MS PGothic" panose="020B0600070205080204" pitchFamily="34" charset="-128"/>
                <a:ea typeface="MS PGothic" panose="020B0600070205080204" pitchFamily="34" charset="-128"/>
              </a:rPr>
              <a:t>, 364)</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2" name="テキスト ボックス 21">
            <a:extLst>
              <a:ext uri="{FF2B5EF4-FFF2-40B4-BE49-F238E27FC236}">
                <a16:creationId xmlns:a16="http://schemas.microsoft.com/office/drawing/2014/main" id="{8998D6E4-D816-E041-BFF8-B4E8CB38E5DA}"/>
              </a:ext>
            </a:extLst>
          </p:cNvPr>
          <p:cNvSpPr txBox="1"/>
          <p:nvPr/>
        </p:nvSpPr>
        <p:spPr>
          <a:xfrm>
            <a:off x="5606320" y="6227488"/>
            <a:ext cx="17921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475</a:t>
            </a:r>
            <a:r>
              <a:rPr lang="en-US" altLang="ja-JP" sz="3200" dirty="0">
                <a:latin typeface="MS PGothic" panose="020B0600070205080204" pitchFamily="34" charset="-128"/>
                <a:ea typeface="MS PGothic" panose="020B0600070205080204" pitchFamily="34" charset="-128"/>
              </a:rPr>
              <a:t>, 364)</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3" name="テキスト ボックス 22">
            <a:extLst>
              <a:ext uri="{FF2B5EF4-FFF2-40B4-BE49-F238E27FC236}">
                <a16:creationId xmlns:a16="http://schemas.microsoft.com/office/drawing/2014/main" id="{47638A43-2FDA-BE4F-B104-215E892E106B}"/>
              </a:ext>
            </a:extLst>
          </p:cNvPr>
          <p:cNvSpPr txBox="1"/>
          <p:nvPr/>
        </p:nvSpPr>
        <p:spPr>
          <a:xfrm>
            <a:off x="9852299" y="6227488"/>
            <a:ext cx="17921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874</a:t>
            </a:r>
            <a:r>
              <a:rPr lang="en-US" altLang="ja-JP" sz="3200" dirty="0">
                <a:latin typeface="MS PGothic" panose="020B0600070205080204" pitchFamily="34" charset="-128"/>
                <a:ea typeface="MS PGothic" panose="020B0600070205080204" pitchFamily="34" charset="-128"/>
              </a:rPr>
              <a:t>, 363)</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5" name="下矢印 4">
            <a:extLst>
              <a:ext uri="{FF2B5EF4-FFF2-40B4-BE49-F238E27FC236}">
                <a16:creationId xmlns:a16="http://schemas.microsoft.com/office/drawing/2014/main" id="{6B5504A6-5B19-D840-BA50-A48E994CDE75}"/>
              </a:ext>
            </a:extLst>
          </p:cNvPr>
          <p:cNvSpPr/>
          <p:nvPr/>
        </p:nvSpPr>
        <p:spPr>
          <a:xfrm>
            <a:off x="5606320" y="7020188"/>
            <a:ext cx="1792158" cy="1143928"/>
          </a:xfrm>
          <a:prstGeom prst="downArrow">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6" name="テキスト ボックス 5">
            <a:extLst>
              <a:ext uri="{FF2B5EF4-FFF2-40B4-BE49-F238E27FC236}">
                <a16:creationId xmlns:a16="http://schemas.microsoft.com/office/drawing/2014/main" id="{AF62A984-17B7-CE4B-BD0B-B7F12836619D}"/>
              </a:ext>
            </a:extLst>
          </p:cNvPr>
          <p:cNvSpPr txBox="1"/>
          <p:nvPr/>
        </p:nvSpPr>
        <p:spPr>
          <a:xfrm>
            <a:off x="1424092" y="8188673"/>
            <a:ext cx="101566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座標から，キャラクターが右に移動することがわかる</a:t>
            </a:r>
          </a:p>
        </p:txBody>
      </p:sp>
      <p:sp>
        <p:nvSpPr>
          <p:cNvPr id="9" name="タイトル 8">
            <a:extLst>
              <a:ext uri="{FF2B5EF4-FFF2-40B4-BE49-F238E27FC236}">
                <a16:creationId xmlns:a16="http://schemas.microsoft.com/office/drawing/2014/main" id="{931778C5-EAB6-F54D-AC50-8345F13F58EB}"/>
              </a:ext>
            </a:extLst>
          </p:cNvPr>
          <p:cNvSpPr>
            <a:spLocks noGrp="1"/>
          </p:cNvSpPr>
          <p:nvPr>
            <p:ph type="title"/>
          </p:nvPr>
        </p:nvSpPr>
        <p:spPr/>
        <p:txBody>
          <a:bodyPr>
            <a:normAutofit/>
          </a:bodyPr>
          <a:lstStyle/>
          <a:p>
            <a:r>
              <a:rPr lang="ja-JP" altLang="en-US"/>
              <a:t>アプローチ②</a:t>
            </a:r>
          </a:p>
        </p:txBody>
      </p:sp>
      <p:pic>
        <p:nvPicPr>
          <p:cNvPr id="14" name="図 13" descr="テキスト が含まれている画像&#10;&#10;自動的に生成された説明">
            <a:extLst>
              <a:ext uri="{FF2B5EF4-FFF2-40B4-BE49-F238E27FC236}">
                <a16:creationId xmlns:a16="http://schemas.microsoft.com/office/drawing/2014/main" id="{4F9AC38D-2B06-CD41-94B1-2A773CAE227D}"/>
              </a:ext>
            </a:extLst>
          </p:cNvPr>
          <p:cNvPicPr>
            <a:picLocks noChangeAspect="1"/>
          </p:cNvPicPr>
          <p:nvPr/>
        </p:nvPicPr>
        <p:blipFill rotWithShape="1">
          <a:blip r:embed="rId5">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5" name="正方形/長方形 14">
            <a:extLst>
              <a:ext uri="{FF2B5EF4-FFF2-40B4-BE49-F238E27FC236}">
                <a16:creationId xmlns:a16="http://schemas.microsoft.com/office/drawing/2014/main" id="{6666BD5C-2542-7149-9A35-31889F196E73}"/>
              </a:ext>
            </a:extLst>
          </p:cNvPr>
          <p:cNvSpPr/>
          <p:nvPr/>
        </p:nvSpPr>
        <p:spPr>
          <a:xfrm>
            <a:off x="6327891" y="0"/>
            <a:ext cx="1379195"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正方形/長方形 15">
            <a:extLst>
              <a:ext uri="{FF2B5EF4-FFF2-40B4-BE49-F238E27FC236}">
                <a16:creationId xmlns:a16="http://schemas.microsoft.com/office/drawing/2014/main" id="{6CF0BAC2-4DFF-3E42-8F8B-A01679F05505}"/>
              </a:ext>
            </a:extLst>
          </p:cNvPr>
          <p:cNvSpPr/>
          <p:nvPr/>
        </p:nvSpPr>
        <p:spPr>
          <a:xfrm>
            <a:off x="11163663" y="0"/>
            <a:ext cx="18411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正方形/長方形 16">
            <a:extLst>
              <a:ext uri="{FF2B5EF4-FFF2-40B4-BE49-F238E27FC236}">
                <a16:creationId xmlns:a16="http://schemas.microsoft.com/office/drawing/2014/main" id="{5FC1E8DA-1861-5C40-8E71-C3F519D9DA04}"/>
              </a:ext>
            </a:extLst>
          </p:cNvPr>
          <p:cNvSpPr/>
          <p:nvPr/>
        </p:nvSpPr>
        <p:spPr>
          <a:xfrm>
            <a:off x="9559636" y="103030"/>
            <a:ext cx="1515883" cy="1464513"/>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6319440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a:extLst>
              <a:ext uri="{FF2B5EF4-FFF2-40B4-BE49-F238E27FC236}">
                <a16:creationId xmlns:a16="http://schemas.microsoft.com/office/drawing/2014/main" id="{24CC2E22-146D-1348-A9E1-9384693E0EB8}"/>
              </a:ext>
            </a:extLst>
          </p:cNvPr>
          <p:cNvSpPr/>
          <p:nvPr/>
        </p:nvSpPr>
        <p:spPr>
          <a:xfrm>
            <a:off x="517310" y="4540758"/>
            <a:ext cx="11970177" cy="4165798"/>
          </a:xfrm>
          <a:prstGeom prst="trapezoid">
            <a:avLst>
              <a:gd name="adj" fmla="val 120968"/>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　</a:t>
            </a:r>
            <a:r>
              <a:rPr lang="en-US" altLang="ja-JP" dirty="0"/>
              <a:t>Scratch</a:t>
            </a:r>
            <a:r>
              <a:rPr lang="ja-JP" altLang="en-US"/>
              <a:t>作品のスナップショットから，テンプレートマッチングを用いてキャラクターの座標を取得し，動作を検出</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11</a:t>
            </a:fld>
            <a:endParaRPr lang="en-US" altLang="ja-JP"/>
          </a:p>
        </p:txBody>
      </p:sp>
      <p:pic>
        <p:nvPicPr>
          <p:cNvPr id="7" name="図 6" descr="アプリケーション が含まれている画像&#10;&#10;自動的に生成された説明">
            <a:extLst>
              <a:ext uri="{FF2B5EF4-FFF2-40B4-BE49-F238E27FC236}">
                <a16:creationId xmlns:a16="http://schemas.microsoft.com/office/drawing/2014/main" id="{A1C5BD1A-60F1-B849-B575-E23B10C09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10" y="6244437"/>
            <a:ext cx="3759200" cy="2832100"/>
          </a:xfrm>
          <a:prstGeom prst="rect">
            <a:avLst/>
          </a:prstGeom>
          <a:ln>
            <a:solidFill>
              <a:schemeClr val="tx1"/>
            </a:solidFill>
          </a:ln>
        </p:spPr>
      </p:pic>
      <p:pic>
        <p:nvPicPr>
          <p:cNvPr id="19" name="図 18" descr="ロゴ&#10;&#10;自動的に生成された説明">
            <a:extLst>
              <a:ext uri="{FF2B5EF4-FFF2-40B4-BE49-F238E27FC236}">
                <a16:creationId xmlns:a16="http://schemas.microsoft.com/office/drawing/2014/main" id="{26D0F3AE-C7DA-8249-8AA1-674C607CB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799" y="6244437"/>
            <a:ext cx="3759200" cy="2832100"/>
          </a:xfrm>
          <a:prstGeom prst="rect">
            <a:avLst/>
          </a:prstGeom>
          <a:ln>
            <a:solidFill>
              <a:schemeClr val="tx1"/>
            </a:solidFill>
          </a:ln>
        </p:spPr>
      </p:pic>
      <p:pic>
        <p:nvPicPr>
          <p:cNvPr id="21" name="図 20" descr="ロゴ が含まれている画像&#10;&#10;自動的に生成された説明">
            <a:extLst>
              <a:ext uri="{FF2B5EF4-FFF2-40B4-BE49-F238E27FC236}">
                <a16:creationId xmlns:a16="http://schemas.microsoft.com/office/drawing/2014/main" id="{73CF4B48-41AB-794A-B068-72B416D7A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8288" y="6244437"/>
            <a:ext cx="3759200" cy="2832100"/>
          </a:xfrm>
          <a:prstGeom prst="rect">
            <a:avLst/>
          </a:prstGeom>
          <a:ln>
            <a:solidFill>
              <a:schemeClr val="tx1"/>
            </a:solidFill>
          </a:ln>
        </p:spPr>
      </p:pic>
      <p:pic>
        <p:nvPicPr>
          <p:cNvPr id="23" name="図 22" descr="グラフィカル ユーザー インターフェイス, アプリケーション, Word&#10;&#10;自動的に生成された説明">
            <a:extLst>
              <a:ext uri="{FF2B5EF4-FFF2-40B4-BE49-F238E27FC236}">
                <a16:creationId xmlns:a16="http://schemas.microsoft.com/office/drawing/2014/main" id="{88B5B587-24F2-2F40-9283-319FAEB19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196" y="3663072"/>
            <a:ext cx="2702408" cy="2248222"/>
          </a:xfrm>
          <a:prstGeom prst="rect">
            <a:avLst/>
          </a:prstGeom>
        </p:spPr>
      </p:pic>
      <p:sp>
        <p:nvSpPr>
          <p:cNvPr id="24" name="右矢印 23">
            <a:extLst>
              <a:ext uri="{FF2B5EF4-FFF2-40B4-BE49-F238E27FC236}">
                <a16:creationId xmlns:a16="http://schemas.microsoft.com/office/drawing/2014/main" id="{EB1EFF77-EA5B-7C49-AFFE-6F060E80892A}"/>
              </a:ext>
            </a:extLst>
          </p:cNvPr>
          <p:cNvSpPr/>
          <p:nvPr/>
        </p:nvSpPr>
        <p:spPr>
          <a:xfrm>
            <a:off x="4061637" y="7315200"/>
            <a:ext cx="808075" cy="744279"/>
          </a:xfrm>
          <a:prstGeom prst="rightArrow">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5" name="右矢印 24">
            <a:extLst>
              <a:ext uri="{FF2B5EF4-FFF2-40B4-BE49-F238E27FC236}">
                <a16:creationId xmlns:a16="http://schemas.microsoft.com/office/drawing/2014/main" id="{908FC93C-CC9F-8A45-8E4F-DB657C1FD633}"/>
              </a:ext>
            </a:extLst>
          </p:cNvPr>
          <p:cNvSpPr/>
          <p:nvPr/>
        </p:nvSpPr>
        <p:spPr>
          <a:xfrm>
            <a:off x="8133395" y="7288347"/>
            <a:ext cx="808075" cy="744279"/>
          </a:xfrm>
          <a:prstGeom prst="rightArrow">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テキスト ボックス 25">
            <a:extLst>
              <a:ext uri="{FF2B5EF4-FFF2-40B4-BE49-F238E27FC236}">
                <a16:creationId xmlns:a16="http://schemas.microsoft.com/office/drawing/2014/main" id="{415AB13C-7AC9-5745-82EE-15F5245AB766}"/>
              </a:ext>
            </a:extLst>
          </p:cNvPr>
          <p:cNvSpPr txBox="1"/>
          <p:nvPr/>
        </p:nvSpPr>
        <p:spPr>
          <a:xfrm>
            <a:off x="5502926" y="5177479"/>
            <a:ext cx="199894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2800" dirty="0">
                <a:latin typeface="MS PGothic" panose="020B0600070205080204" pitchFamily="34" charset="-128"/>
                <a:ea typeface="MS PGothic" panose="020B0600070205080204" pitchFamily="34" charset="-128"/>
              </a:rPr>
              <a:t>Scratch</a:t>
            </a:r>
            <a:r>
              <a:rPr lang="ja-JP" altLang="en-US" sz="2800">
                <a:latin typeface="MS PGothic" panose="020B0600070205080204" pitchFamily="34" charset="-128"/>
                <a:ea typeface="MS PGothic" panose="020B0600070205080204" pitchFamily="34" charset="-128"/>
              </a:rPr>
              <a:t>作品</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7" name="テキスト ボックス 26">
            <a:extLst>
              <a:ext uri="{FF2B5EF4-FFF2-40B4-BE49-F238E27FC236}">
                <a16:creationId xmlns:a16="http://schemas.microsoft.com/office/drawing/2014/main" id="{D70ACF89-6FD3-8641-8D76-26C7F3270A54}"/>
              </a:ext>
            </a:extLst>
          </p:cNvPr>
          <p:cNvSpPr txBox="1"/>
          <p:nvPr/>
        </p:nvSpPr>
        <p:spPr>
          <a:xfrm>
            <a:off x="680960" y="5710958"/>
            <a:ext cx="239168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スナップショット</a:t>
            </a:r>
            <a:endPar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32" name="タイトル 31">
            <a:extLst>
              <a:ext uri="{FF2B5EF4-FFF2-40B4-BE49-F238E27FC236}">
                <a16:creationId xmlns:a16="http://schemas.microsoft.com/office/drawing/2014/main" id="{CB74774A-BB87-A74C-B127-4BDE1587C75E}"/>
              </a:ext>
            </a:extLst>
          </p:cNvPr>
          <p:cNvSpPr>
            <a:spLocks noGrp="1"/>
          </p:cNvSpPr>
          <p:nvPr>
            <p:ph type="title"/>
          </p:nvPr>
        </p:nvSpPr>
        <p:spPr/>
        <p:txBody>
          <a:bodyPr>
            <a:normAutofit/>
          </a:bodyPr>
          <a:lstStyle/>
          <a:p>
            <a:r>
              <a:rPr lang="ja-JP" altLang="en-US"/>
              <a:t>アプローチ</a:t>
            </a:r>
            <a:r>
              <a:rPr lang="en-US" altLang="ja-JP" dirty="0"/>
              <a:t>③</a:t>
            </a:r>
            <a:endParaRPr lang="ja-JP" altLang="en-US"/>
          </a:p>
        </p:txBody>
      </p:sp>
      <p:pic>
        <p:nvPicPr>
          <p:cNvPr id="14" name="図 13" descr="テキスト が含まれている画像&#10;&#10;自動的に生成された説明">
            <a:extLst>
              <a:ext uri="{FF2B5EF4-FFF2-40B4-BE49-F238E27FC236}">
                <a16:creationId xmlns:a16="http://schemas.microsoft.com/office/drawing/2014/main" id="{53D4B906-D6B5-F74A-959C-5734F2C38BEA}"/>
              </a:ext>
            </a:extLst>
          </p:cNvPr>
          <p:cNvPicPr>
            <a:picLocks noChangeAspect="1"/>
          </p:cNvPicPr>
          <p:nvPr/>
        </p:nvPicPr>
        <p:blipFill rotWithShape="1">
          <a:blip r:embed="rId6">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5" name="正方形/長方形 14">
            <a:extLst>
              <a:ext uri="{FF2B5EF4-FFF2-40B4-BE49-F238E27FC236}">
                <a16:creationId xmlns:a16="http://schemas.microsoft.com/office/drawing/2014/main" id="{AC010068-7315-D344-AFC1-D19ABD06826F}"/>
              </a:ext>
            </a:extLst>
          </p:cNvPr>
          <p:cNvSpPr/>
          <p:nvPr/>
        </p:nvSpPr>
        <p:spPr>
          <a:xfrm>
            <a:off x="6327891" y="0"/>
            <a:ext cx="1379195"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正方形/長方形 15">
            <a:extLst>
              <a:ext uri="{FF2B5EF4-FFF2-40B4-BE49-F238E27FC236}">
                <a16:creationId xmlns:a16="http://schemas.microsoft.com/office/drawing/2014/main" id="{0D78F7FD-E29B-1E42-906A-D904AFC52CDC}"/>
              </a:ext>
            </a:extLst>
          </p:cNvPr>
          <p:cNvSpPr/>
          <p:nvPr/>
        </p:nvSpPr>
        <p:spPr>
          <a:xfrm>
            <a:off x="11163663" y="0"/>
            <a:ext cx="18411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正方形/長方形 16">
            <a:extLst>
              <a:ext uri="{FF2B5EF4-FFF2-40B4-BE49-F238E27FC236}">
                <a16:creationId xmlns:a16="http://schemas.microsoft.com/office/drawing/2014/main" id="{5591A6F9-B772-BE4F-90C6-B744F3D92964}"/>
              </a:ext>
            </a:extLst>
          </p:cNvPr>
          <p:cNvSpPr/>
          <p:nvPr/>
        </p:nvSpPr>
        <p:spPr>
          <a:xfrm>
            <a:off x="7970346" y="125172"/>
            <a:ext cx="1515883" cy="1421586"/>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8313414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lgn="ctr">
              <a:buNone/>
            </a:pPr>
            <a:r>
              <a:rPr kumimoji="1" lang="ja-JP" altLang="en-US"/>
              <a:t>スナップショットでテンプレートマッチングを行った例</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12</a:t>
            </a:fld>
            <a:endParaRPr lang="en-US" altLang="ja-JP"/>
          </a:p>
        </p:txBody>
      </p:sp>
      <p:grpSp>
        <p:nvGrpSpPr>
          <p:cNvPr id="18" name="グループ化 17">
            <a:extLst>
              <a:ext uri="{FF2B5EF4-FFF2-40B4-BE49-F238E27FC236}">
                <a16:creationId xmlns:a16="http://schemas.microsoft.com/office/drawing/2014/main" id="{7493A931-827A-3645-AA3D-A670AA2B4F73}"/>
              </a:ext>
            </a:extLst>
          </p:cNvPr>
          <p:cNvGrpSpPr/>
          <p:nvPr/>
        </p:nvGrpSpPr>
        <p:grpSpPr>
          <a:xfrm>
            <a:off x="267846" y="3058983"/>
            <a:ext cx="12469154" cy="3147465"/>
            <a:chOff x="950120" y="3902569"/>
            <a:chExt cx="12889418" cy="3253548"/>
          </a:xfrm>
        </p:grpSpPr>
        <p:pic>
          <p:nvPicPr>
            <p:cNvPr id="12" name="図 11">
              <a:extLst>
                <a:ext uri="{FF2B5EF4-FFF2-40B4-BE49-F238E27FC236}">
                  <a16:creationId xmlns:a16="http://schemas.microsoft.com/office/drawing/2014/main" id="{D8FD5A53-48E4-DE42-8887-926FD3BD77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28243" y="3902569"/>
              <a:ext cx="4111295" cy="3250146"/>
            </a:xfrm>
            <a:prstGeom prst="rect">
              <a:avLst/>
            </a:prstGeom>
            <a:ln w="12700">
              <a:solidFill>
                <a:schemeClr val="tx1"/>
              </a:solidFill>
            </a:ln>
          </p:spPr>
        </p:pic>
        <p:pic>
          <p:nvPicPr>
            <p:cNvPr id="8" name="図 7">
              <a:extLst>
                <a:ext uri="{FF2B5EF4-FFF2-40B4-BE49-F238E27FC236}">
                  <a16:creationId xmlns:a16="http://schemas.microsoft.com/office/drawing/2014/main" id="{66837A16-D220-304E-98D1-DCE8C608C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0120" y="3902569"/>
              <a:ext cx="4115598" cy="3253548"/>
            </a:xfrm>
            <a:prstGeom prst="rect">
              <a:avLst/>
            </a:prstGeom>
            <a:ln w="12700">
              <a:solidFill>
                <a:schemeClr val="tx1"/>
              </a:solidFill>
            </a:ln>
          </p:spPr>
        </p:pic>
        <p:pic>
          <p:nvPicPr>
            <p:cNvPr id="10" name="図 9">
              <a:extLst>
                <a:ext uri="{FF2B5EF4-FFF2-40B4-BE49-F238E27FC236}">
                  <a16:creationId xmlns:a16="http://schemas.microsoft.com/office/drawing/2014/main" id="{FB095EE0-B3DB-AF43-9917-AA88A196AA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41358" y="3902569"/>
              <a:ext cx="4111295" cy="3250146"/>
            </a:xfrm>
            <a:prstGeom prst="rect">
              <a:avLst/>
            </a:prstGeom>
            <a:ln w="12700">
              <a:solidFill>
                <a:schemeClr val="tx1"/>
              </a:solidFill>
            </a:ln>
          </p:spPr>
        </p:pic>
      </p:grpSp>
      <p:sp>
        <p:nvSpPr>
          <p:cNvPr id="20" name="テキスト ボックス 19">
            <a:extLst>
              <a:ext uri="{FF2B5EF4-FFF2-40B4-BE49-F238E27FC236}">
                <a16:creationId xmlns:a16="http://schemas.microsoft.com/office/drawing/2014/main" id="{B682EC39-CA9E-EA41-A4C3-85253FDE32E4}"/>
              </a:ext>
            </a:extLst>
          </p:cNvPr>
          <p:cNvSpPr txBox="1"/>
          <p:nvPr/>
        </p:nvSpPr>
        <p:spPr>
          <a:xfrm>
            <a:off x="1397330" y="6227488"/>
            <a:ext cx="172243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88</a:t>
            </a:r>
            <a:r>
              <a:rPr lang="en-US" altLang="ja-JP" sz="3200" dirty="0">
                <a:latin typeface="MS PGothic" panose="020B0600070205080204" pitchFamily="34" charset="-128"/>
                <a:ea typeface="MS PGothic" panose="020B0600070205080204" pitchFamily="34" charset="-128"/>
              </a:rPr>
              <a:t>, 219)</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2" name="テキスト ボックス 21">
            <a:extLst>
              <a:ext uri="{FF2B5EF4-FFF2-40B4-BE49-F238E27FC236}">
                <a16:creationId xmlns:a16="http://schemas.microsoft.com/office/drawing/2014/main" id="{8998D6E4-D816-E041-BFF8-B4E8CB38E5DA}"/>
              </a:ext>
            </a:extLst>
          </p:cNvPr>
          <p:cNvSpPr txBox="1"/>
          <p:nvPr/>
        </p:nvSpPr>
        <p:spPr>
          <a:xfrm>
            <a:off x="5606320" y="6227488"/>
            <a:ext cx="17921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305</a:t>
            </a:r>
            <a:r>
              <a:rPr lang="en-US" altLang="ja-JP" sz="3200" dirty="0">
                <a:latin typeface="MS PGothic" panose="020B0600070205080204" pitchFamily="34" charset="-128"/>
                <a:ea typeface="MS PGothic" panose="020B0600070205080204" pitchFamily="34" charset="-128"/>
              </a:rPr>
              <a:t>, 211)</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3" name="テキスト ボックス 22">
            <a:extLst>
              <a:ext uri="{FF2B5EF4-FFF2-40B4-BE49-F238E27FC236}">
                <a16:creationId xmlns:a16="http://schemas.microsoft.com/office/drawing/2014/main" id="{47638A43-2FDA-BE4F-B104-215E892E106B}"/>
              </a:ext>
            </a:extLst>
          </p:cNvPr>
          <p:cNvSpPr txBox="1"/>
          <p:nvPr/>
        </p:nvSpPr>
        <p:spPr>
          <a:xfrm>
            <a:off x="9852299" y="6227488"/>
            <a:ext cx="17921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ja-JP" sz="3200" dirty="0">
                <a:latin typeface="MS PGothic" panose="020B0600070205080204" pitchFamily="34" charset="-128"/>
                <a:ea typeface="MS PGothic" panose="020B0600070205080204" pitchFamily="34" charset="-128"/>
              </a:rPr>
              <a:t>(</a:t>
            </a:r>
            <a:r>
              <a:rPr lang="en-US" altLang="ja-JP" sz="3200" u="sng" dirty="0">
                <a:latin typeface="MS PGothic" panose="020B0600070205080204" pitchFamily="34" charset="-128"/>
                <a:ea typeface="MS PGothic" panose="020B0600070205080204" pitchFamily="34" charset="-128"/>
              </a:rPr>
              <a:t>498</a:t>
            </a:r>
            <a:r>
              <a:rPr lang="en-US" altLang="ja-JP" sz="3200" dirty="0">
                <a:latin typeface="MS PGothic" panose="020B0600070205080204" pitchFamily="34" charset="-128"/>
                <a:ea typeface="MS PGothic" panose="020B0600070205080204" pitchFamily="34" charset="-128"/>
              </a:rPr>
              <a:t>, 211)</a:t>
            </a:r>
            <a:endParaRPr kumimoji="0" lang="ja-JP" altLang="en-US" sz="32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5" name="下矢印 4">
            <a:extLst>
              <a:ext uri="{FF2B5EF4-FFF2-40B4-BE49-F238E27FC236}">
                <a16:creationId xmlns:a16="http://schemas.microsoft.com/office/drawing/2014/main" id="{6B5504A6-5B19-D840-BA50-A48E994CDE75}"/>
              </a:ext>
            </a:extLst>
          </p:cNvPr>
          <p:cNvSpPr/>
          <p:nvPr/>
        </p:nvSpPr>
        <p:spPr>
          <a:xfrm>
            <a:off x="5606320" y="7020188"/>
            <a:ext cx="1792158" cy="1143928"/>
          </a:xfrm>
          <a:prstGeom prst="downArrow">
            <a:avLst/>
          </a:prstGeom>
          <a:solidFill>
            <a:schemeClr val="tx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6" name="テキスト ボックス 5">
            <a:extLst>
              <a:ext uri="{FF2B5EF4-FFF2-40B4-BE49-F238E27FC236}">
                <a16:creationId xmlns:a16="http://schemas.microsoft.com/office/drawing/2014/main" id="{AF62A984-17B7-CE4B-BD0B-B7F12836619D}"/>
              </a:ext>
            </a:extLst>
          </p:cNvPr>
          <p:cNvSpPr txBox="1"/>
          <p:nvPr/>
        </p:nvSpPr>
        <p:spPr>
          <a:xfrm>
            <a:off x="337255" y="8188673"/>
            <a:ext cx="123302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座標から，キャラクターが右に移動する作品であることがわかる</a:t>
            </a:r>
          </a:p>
        </p:txBody>
      </p:sp>
      <p:sp>
        <p:nvSpPr>
          <p:cNvPr id="9" name="タイトル 8">
            <a:extLst>
              <a:ext uri="{FF2B5EF4-FFF2-40B4-BE49-F238E27FC236}">
                <a16:creationId xmlns:a16="http://schemas.microsoft.com/office/drawing/2014/main" id="{829E3564-1F68-BB41-A06B-51C48ED585F4}"/>
              </a:ext>
            </a:extLst>
          </p:cNvPr>
          <p:cNvSpPr>
            <a:spLocks noGrp="1"/>
          </p:cNvSpPr>
          <p:nvPr>
            <p:ph type="title"/>
          </p:nvPr>
        </p:nvSpPr>
        <p:spPr/>
        <p:txBody>
          <a:bodyPr/>
          <a:lstStyle/>
          <a:p>
            <a:r>
              <a:rPr lang="ja-JP" altLang="en-US"/>
              <a:t>アプローチ</a:t>
            </a:r>
            <a:r>
              <a:rPr lang="en-US" altLang="ja-JP" dirty="0"/>
              <a:t>③</a:t>
            </a:r>
            <a:endParaRPr lang="ja-JP" altLang="en-US"/>
          </a:p>
        </p:txBody>
      </p:sp>
      <p:pic>
        <p:nvPicPr>
          <p:cNvPr id="14" name="図 13" descr="テキスト が含まれている画像&#10;&#10;自動的に生成された説明">
            <a:extLst>
              <a:ext uri="{FF2B5EF4-FFF2-40B4-BE49-F238E27FC236}">
                <a16:creationId xmlns:a16="http://schemas.microsoft.com/office/drawing/2014/main" id="{E6DC7C1C-1320-E443-A324-D8593ABDCAEF}"/>
              </a:ext>
            </a:extLst>
          </p:cNvPr>
          <p:cNvPicPr>
            <a:picLocks noChangeAspect="1"/>
          </p:cNvPicPr>
          <p:nvPr/>
        </p:nvPicPr>
        <p:blipFill rotWithShape="1">
          <a:blip r:embed="rId5">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5" name="正方形/長方形 14">
            <a:extLst>
              <a:ext uri="{FF2B5EF4-FFF2-40B4-BE49-F238E27FC236}">
                <a16:creationId xmlns:a16="http://schemas.microsoft.com/office/drawing/2014/main" id="{46C8C67B-EB4A-4C48-9E1D-2D5CAB27B648}"/>
              </a:ext>
            </a:extLst>
          </p:cNvPr>
          <p:cNvSpPr/>
          <p:nvPr/>
        </p:nvSpPr>
        <p:spPr>
          <a:xfrm>
            <a:off x="6327891" y="0"/>
            <a:ext cx="1379195"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正方形/長方形 15">
            <a:extLst>
              <a:ext uri="{FF2B5EF4-FFF2-40B4-BE49-F238E27FC236}">
                <a16:creationId xmlns:a16="http://schemas.microsoft.com/office/drawing/2014/main" id="{5BFA2EEC-FCCB-A846-A083-31D54550B0F7}"/>
              </a:ext>
            </a:extLst>
          </p:cNvPr>
          <p:cNvSpPr/>
          <p:nvPr/>
        </p:nvSpPr>
        <p:spPr>
          <a:xfrm>
            <a:off x="11163663" y="0"/>
            <a:ext cx="18411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正方形/長方形 16">
            <a:extLst>
              <a:ext uri="{FF2B5EF4-FFF2-40B4-BE49-F238E27FC236}">
                <a16:creationId xmlns:a16="http://schemas.microsoft.com/office/drawing/2014/main" id="{6C701BAF-4084-7A48-8F54-96FB1C4FD13C}"/>
              </a:ext>
            </a:extLst>
          </p:cNvPr>
          <p:cNvSpPr/>
          <p:nvPr/>
        </p:nvSpPr>
        <p:spPr>
          <a:xfrm>
            <a:off x="7970346" y="125172"/>
            <a:ext cx="1515883" cy="1421586"/>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489015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　</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13</a:t>
            </a:fld>
            <a:endParaRPr lang="en-US" altLang="ja-JP"/>
          </a:p>
        </p:txBody>
      </p:sp>
      <p:sp>
        <p:nvSpPr>
          <p:cNvPr id="24" name="タイトル 2">
            <a:extLst>
              <a:ext uri="{FF2B5EF4-FFF2-40B4-BE49-F238E27FC236}">
                <a16:creationId xmlns:a16="http://schemas.microsoft.com/office/drawing/2014/main" id="{6624DE55-AA45-A449-A662-F7C033A5CC98}"/>
              </a:ext>
            </a:extLst>
          </p:cNvPr>
          <p:cNvSpPr txBox="1">
            <a:spLocks/>
          </p:cNvSpPr>
          <p:nvPr/>
        </p:nvSpPr>
        <p:spPr>
          <a:xfrm>
            <a:off x="598410" y="38097"/>
            <a:ext cx="11807980" cy="1800000"/>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584200" rtl="0" eaLnBrk="1" latinLnBrk="0" hangingPunct="1">
              <a:lnSpc>
                <a:spcPct val="110000"/>
              </a:lnSpc>
              <a:spcBef>
                <a:spcPts val="0"/>
              </a:spcBef>
              <a:spcAft>
                <a:spcPts val="0"/>
              </a:spcAft>
              <a:buClrTx/>
              <a:buSzTx/>
              <a:buFontTx/>
              <a:buNone/>
              <a:tabLst/>
              <a:defRPr kumimoji="1" sz="4400" b="0" i="0" u="none" strike="noStrike" cap="none" spc="0" baseline="0">
                <a:ln>
                  <a:noFill/>
                </a:ln>
                <a:solidFill>
                  <a:srgbClr val="FFFFFF"/>
                </a:solidFill>
                <a:uFillTx/>
                <a:latin typeface="HGPGothicE"/>
                <a:ea typeface="HGPGothicE"/>
                <a:cs typeface="HGPGothicE"/>
                <a:sym typeface="HGPGothicE"/>
              </a:defRPr>
            </a:lvl1pPr>
            <a:lvl2pPr marL="0" marR="0" indent="228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9pPr>
          </a:lstStyle>
          <a:p>
            <a:r>
              <a:rPr lang="ja-JP" altLang="en-US"/>
              <a:t>アプローチ</a:t>
            </a:r>
            <a:r>
              <a:rPr lang="en-US" altLang="ja-JP" dirty="0"/>
              <a:t>④</a:t>
            </a:r>
            <a:endParaRPr lang="ja-JP" altLang="en-US"/>
          </a:p>
        </p:txBody>
      </p:sp>
      <p:sp>
        <p:nvSpPr>
          <p:cNvPr id="27" name="テキスト ボックス 26">
            <a:extLst>
              <a:ext uri="{FF2B5EF4-FFF2-40B4-BE49-F238E27FC236}">
                <a16:creationId xmlns:a16="http://schemas.microsoft.com/office/drawing/2014/main" id="{5AE9426D-9AA1-3E43-A74A-476D96261170}"/>
              </a:ext>
            </a:extLst>
          </p:cNvPr>
          <p:cNvSpPr txBox="1"/>
          <p:nvPr/>
        </p:nvSpPr>
        <p:spPr>
          <a:xfrm>
            <a:off x="503828" y="5770530"/>
            <a:ext cx="199894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Scratch</a:t>
            </a:r>
            <a:r>
              <a:rPr lang="ja-JP" altLang="en-US" sz="2800">
                <a:latin typeface="MS PGothic" panose="020B0600070205080204" pitchFamily="34" charset="-128"/>
                <a:ea typeface="MS PGothic" panose="020B0600070205080204" pitchFamily="34" charset="-128"/>
              </a:rPr>
              <a:t>作品</a:t>
            </a:r>
            <a:endPar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5" name="グループ化 4">
            <a:extLst>
              <a:ext uri="{FF2B5EF4-FFF2-40B4-BE49-F238E27FC236}">
                <a16:creationId xmlns:a16="http://schemas.microsoft.com/office/drawing/2014/main" id="{FDC1D0ED-A731-5A40-8CDB-40CD18EFC593}"/>
              </a:ext>
            </a:extLst>
          </p:cNvPr>
          <p:cNvGrpSpPr/>
          <p:nvPr/>
        </p:nvGrpSpPr>
        <p:grpSpPr>
          <a:xfrm>
            <a:off x="532084" y="2742381"/>
            <a:ext cx="11525238" cy="2672226"/>
            <a:chOff x="532083" y="2848706"/>
            <a:chExt cx="11807979" cy="2737782"/>
          </a:xfrm>
        </p:grpSpPr>
        <p:pic>
          <p:nvPicPr>
            <p:cNvPr id="28" name="図 27" descr="図形 が含まれている画像&#10;&#10;自動的に生成された説明">
              <a:extLst>
                <a:ext uri="{FF2B5EF4-FFF2-40B4-BE49-F238E27FC236}">
                  <a16:creationId xmlns:a16="http://schemas.microsoft.com/office/drawing/2014/main" id="{303AD98F-2ECA-CC44-BF2A-3647BF137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146" y="2848706"/>
              <a:ext cx="3647916" cy="2734033"/>
            </a:xfrm>
            <a:prstGeom prst="rect">
              <a:avLst/>
            </a:prstGeom>
            <a:ln w="12700">
              <a:solidFill>
                <a:schemeClr val="tx1"/>
              </a:solidFill>
            </a:ln>
          </p:spPr>
        </p:pic>
        <p:pic>
          <p:nvPicPr>
            <p:cNvPr id="29" name="図 28" descr="背景パターン が含まれている画像&#10;&#10;自動的に生成された説明">
              <a:extLst>
                <a:ext uri="{FF2B5EF4-FFF2-40B4-BE49-F238E27FC236}">
                  <a16:creationId xmlns:a16="http://schemas.microsoft.com/office/drawing/2014/main" id="{7D162461-99E8-6647-A0AA-A5691F9BA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83" y="2852457"/>
              <a:ext cx="3647913" cy="2734031"/>
            </a:xfrm>
            <a:prstGeom prst="rect">
              <a:avLst/>
            </a:prstGeom>
            <a:ln w="12700">
              <a:solidFill>
                <a:schemeClr val="tx1"/>
              </a:solidFill>
            </a:ln>
          </p:spPr>
        </p:pic>
        <p:pic>
          <p:nvPicPr>
            <p:cNvPr id="30" name="図 29" descr="ロゴ&#10;&#10;自動的に生成された説明">
              <a:extLst>
                <a:ext uri="{FF2B5EF4-FFF2-40B4-BE49-F238E27FC236}">
                  <a16:creationId xmlns:a16="http://schemas.microsoft.com/office/drawing/2014/main" id="{7F63FCF4-C2B5-4440-8E76-968A34EC3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116" y="2848706"/>
              <a:ext cx="3647913" cy="2734031"/>
            </a:xfrm>
            <a:prstGeom prst="rect">
              <a:avLst/>
            </a:prstGeom>
            <a:ln w="12700">
              <a:solidFill>
                <a:schemeClr val="tx1"/>
              </a:solidFill>
            </a:ln>
          </p:spPr>
        </p:pic>
      </p:grpSp>
      <p:grpSp>
        <p:nvGrpSpPr>
          <p:cNvPr id="6" name="グループ化 5">
            <a:extLst>
              <a:ext uri="{FF2B5EF4-FFF2-40B4-BE49-F238E27FC236}">
                <a16:creationId xmlns:a16="http://schemas.microsoft.com/office/drawing/2014/main" id="{F2F02E72-38AA-5F42-9F8B-39A8D0540228}"/>
              </a:ext>
            </a:extLst>
          </p:cNvPr>
          <p:cNvGrpSpPr/>
          <p:nvPr/>
        </p:nvGrpSpPr>
        <p:grpSpPr>
          <a:xfrm>
            <a:off x="532083" y="6377534"/>
            <a:ext cx="11563310" cy="2711136"/>
            <a:chOff x="469510" y="6253971"/>
            <a:chExt cx="12079234" cy="2832100"/>
          </a:xfrm>
        </p:grpSpPr>
        <p:pic>
          <p:nvPicPr>
            <p:cNvPr id="31" name="図 30" descr="アプリケーション が含まれている画像&#10;&#10;自動的に生成された説明">
              <a:extLst>
                <a:ext uri="{FF2B5EF4-FFF2-40B4-BE49-F238E27FC236}">
                  <a16:creationId xmlns:a16="http://schemas.microsoft.com/office/drawing/2014/main" id="{711EAD3E-AB71-FD49-8CE0-E206E7AD3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510" y="6253971"/>
              <a:ext cx="3759200" cy="2832100"/>
            </a:xfrm>
            <a:prstGeom prst="rect">
              <a:avLst/>
            </a:prstGeom>
            <a:ln>
              <a:solidFill>
                <a:schemeClr val="tx1"/>
              </a:solidFill>
            </a:ln>
          </p:spPr>
        </p:pic>
        <p:pic>
          <p:nvPicPr>
            <p:cNvPr id="32" name="図 31" descr="ロゴ&#10;&#10;自動的に生成された説明">
              <a:extLst>
                <a:ext uri="{FF2B5EF4-FFF2-40B4-BE49-F238E27FC236}">
                  <a16:creationId xmlns:a16="http://schemas.microsoft.com/office/drawing/2014/main" id="{345EC479-783B-BE4E-B525-F57910FC6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529" y="6253971"/>
              <a:ext cx="3759200" cy="2832100"/>
            </a:xfrm>
            <a:prstGeom prst="rect">
              <a:avLst/>
            </a:prstGeom>
            <a:ln>
              <a:solidFill>
                <a:schemeClr val="tx1"/>
              </a:solidFill>
            </a:ln>
          </p:spPr>
        </p:pic>
        <p:pic>
          <p:nvPicPr>
            <p:cNvPr id="33" name="図 32" descr="ロゴ が含まれている画像&#10;&#10;自動的に生成された説明">
              <a:extLst>
                <a:ext uri="{FF2B5EF4-FFF2-40B4-BE49-F238E27FC236}">
                  <a16:creationId xmlns:a16="http://schemas.microsoft.com/office/drawing/2014/main" id="{F2CF1A75-0B6F-4F48-B638-935B84AA4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9544" y="6253971"/>
              <a:ext cx="3759200" cy="2832100"/>
            </a:xfrm>
            <a:prstGeom prst="rect">
              <a:avLst/>
            </a:prstGeom>
            <a:ln>
              <a:solidFill>
                <a:schemeClr val="tx1"/>
              </a:solidFill>
            </a:ln>
          </p:spPr>
        </p:pic>
      </p:grpSp>
      <p:sp>
        <p:nvSpPr>
          <p:cNvPr id="34" name="テキスト ボックス 33">
            <a:extLst>
              <a:ext uri="{FF2B5EF4-FFF2-40B4-BE49-F238E27FC236}">
                <a16:creationId xmlns:a16="http://schemas.microsoft.com/office/drawing/2014/main" id="{CB59B993-2083-9F40-9009-AFC68A75DFCA}"/>
              </a:ext>
            </a:extLst>
          </p:cNvPr>
          <p:cNvSpPr txBox="1"/>
          <p:nvPr/>
        </p:nvSpPr>
        <p:spPr>
          <a:xfrm>
            <a:off x="532083" y="2134555"/>
            <a:ext cx="204222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入力イメージ</a:t>
            </a:r>
            <a:endPar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pic>
        <p:nvPicPr>
          <p:cNvPr id="15" name="図 14" descr="テキスト が含まれている画像&#10;&#10;自動的に生成された説明">
            <a:extLst>
              <a:ext uri="{FF2B5EF4-FFF2-40B4-BE49-F238E27FC236}">
                <a16:creationId xmlns:a16="http://schemas.microsoft.com/office/drawing/2014/main" id="{4FFEAAFF-AEDE-DB4A-8B9E-276BCDDB982E}"/>
              </a:ext>
            </a:extLst>
          </p:cNvPr>
          <p:cNvPicPr>
            <a:picLocks noChangeAspect="1"/>
          </p:cNvPicPr>
          <p:nvPr/>
        </p:nvPicPr>
        <p:blipFill rotWithShape="1">
          <a:blip r:embed="rId8">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6" name="正方形/長方形 15">
            <a:extLst>
              <a:ext uri="{FF2B5EF4-FFF2-40B4-BE49-F238E27FC236}">
                <a16:creationId xmlns:a16="http://schemas.microsoft.com/office/drawing/2014/main" id="{C90E8083-60D7-834A-8A9A-2546DD4625C6}"/>
              </a:ext>
            </a:extLst>
          </p:cNvPr>
          <p:cNvSpPr/>
          <p:nvPr/>
        </p:nvSpPr>
        <p:spPr>
          <a:xfrm>
            <a:off x="6329095" y="11392"/>
            <a:ext cx="49168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0374711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　</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14</a:t>
            </a:fld>
            <a:endParaRPr lang="en-US" altLang="ja-JP"/>
          </a:p>
        </p:txBody>
      </p:sp>
      <p:sp>
        <p:nvSpPr>
          <p:cNvPr id="24" name="タイトル 2">
            <a:extLst>
              <a:ext uri="{FF2B5EF4-FFF2-40B4-BE49-F238E27FC236}">
                <a16:creationId xmlns:a16="http://schemas.microsoft.com/office/drawing/2014/main" id="{6624DE55-AA45-A449-A662-F7C033A5CC98}"/>
              </a:ext>
            </a:extLst>
          </p:cNvPr>
          <p:cNvSpPr txBox="1">
            <a:spLocks/>
          </p:cNvSpPr>
          <p:nvPr/>
        </p:nvSpPr>
        <p:spPr>
          <a:xfrm>
            <a:off x="598410" y="38097"/>
            <a:ext cx="11807980" cy="1800000"/>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584200" rtl="0" eaLnBrk="1" latinLnBrk="0" hangingPunct="1">
              <a:lnSpc>
                <a:spcPct val="110000"/>
              </a:lnSpc>
              <a:spcBef>
                <a:spcPts val="0"/>
              </a:spcBef>
              <a:spcAft>
                <a:spcPts val="0"/>
              </a:spcAft>
              <a:buClrTx/>
              <a:buSzTx/>
              <a:buFontTx/>
              <a:buNone/>
              <a:tabLst/>
              <a:defRPr kumimoji="1" sz="4400" b="0" i="0" u="none" strike="noStrike" cap="none" spc="0" baseline="0">
                <a:ln>
                  <a:noFill/>
                </a:ln>
                <a:solidFill>
                  <a:srgbClr val="FFFFFF"/>
                </a:solidFill>
                <a:uFillTx/>
                <a:latin typeface="HGPGothicE"/>
                <a:ea typeface="HGPGothicE"/>
                <a:cs typeface="HGPGothicE"/>
                <a:sym typeface="HGPGothicE"/>
              </a:defRPr>
            </a:lvl1pPr>
            <a:lvl2pPr marL="0" marR="0" indent="228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9pPr>
          </a:lstStyle>
          <a:p>
            <a:r>
              <a:rPr lang="ja-JP" altLang="en-US"/>
              <a:t>アプローチ</a:t>
            </a:r>
            <a:r>
              <a:rPr lang="en-US" altLang="ja-JP" dirty="0"/>
              <a:t>④</a:t>
            </a:r>
            <a:endParaRPr lang="ja-JP" altLang="en-US"/>
          </a:p>
        </p:txBody>
      </p:sp>
      <p:sp>
        <p:nvSpPr>
          <p:cNvPr id="27" name="テキスト ボックス 26">
            <a:extLst>
              <a:ext uri="{FF2B5EF4-FFF2-40B4-BE49-F238E27FC236}">
                <a16:creationId xmlns:a16="http://schemas.microsoft.com/office/drawing/2014/main" id="{5AE9426D-9AA1-3E43-A74A-476D96261170}"/>
              </a:ext>
            </a:extLst>
          </p:cNvPr>
          <p:cNvSpPr txBox="1"/>
          <p:nvPr/>
        </p:nvSpPr>
        <p:spPr>
          <a:xfrm>
            <a:off x="503828" y="5770530"/>
            <a:ext cx="199894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Scratch</a:t>
            </a:r>
            <a:r>
              <a:rPr lang="ja-JP" altLang="en-US" sz="2800">
                <a:latin typeface="MS PGothic" panose="020B0600070205080204" pitchFamily="34" charset="-128"/>
                <a:ea typeface="MS PGothic" panose="020B0600070205080204" pitchFamily="34" charset="-128"/>
              </a:rPr>
              <a:t>作品</a:t>
            </a:r>
            <a:endPar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5" name="グループ化 4">
            <a:extLst>
              <a:ext uri="{FF2B5EF4-FFF2-40B4-BE49-F238E27FC236}">
                <a16:creationId xmlns:a16="http://schemas.microsoft.com/office/drawing/2014/main" id="{FDC1D0ED-A731-5A40-8CDB-40CD18EFC593}"/>
              </a:ext>
            </a:extLst>
          </p:cNvPr>
          <p:cNvGrpSpPr/>
          <p:nvPr/>
        </p:nvGrpSpPr>
        <p:grpSpPr>
          <a:xfrm>
            <a:off x="532084" y="2742381"/>
            <a:ext cx="11525238" cy="2672226"/>
            <a:chOff x="532083" y="2848706"/>
            <a:chExt cx="11807979" cy="2737782"/>
          </a:xfrm>
        </p:grpSpPr>
        <p:pic>
          <p:nvPicPr>
            <p:cNvPr id="28" name="図 27" descr="図形 が含まれている画像&#10;&#10;自動的に生成された説明">
              <a:extLst>
                <a:ext uri="{FF2B5EF4-FFF2-40B4-BE49-F238E27FC236}">
                  <a16:creationId xmlns:a16="http://schemas.microsoft.com/office/drawing/2014/main" id="{303AD98F-2ECA-CC44-BF2A-3647BF137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146" y="2848706"/>
              <a:ext cx="3647916" cy="2734033"/>
            </a:xfrm>
            <a:prstGeom prst="rect">
              <a:avLst/>
            </a:prstGeom>
            <a:ln w="12700">
              <a:solidFill>
                <a:schemeClr val="tx1"/>
              </a:solidFill>
            </a:ln>
          </p:spPr>
        </p:pic>
        <p:pic>
          <p:nvPicPr>
            <p:cNvPr id="29" name="図 28" descr="背景パターン が含まれている画像&#10;&#10;自動的に生成された説明">
              <a:extLst>
                <a:ext uri="{FF2B5EF4-FFF2-40B4-BE49-F238E27FC236}">
                  <a16:creationId xmlns:a16="http://schemas.microsoft.com/office/drawing/2014/main" id="{7D162461-99E8-6647-A0AA-A5691F9BA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83" y="2852457"/>
              <a:ext cx="3647913" cy="2734031"/>
            </a:xfrm>
            <a:prstGeom prst="rect">
              <a:avLst/>
            </a:prstGeom>
            <a:ln w="12700">
              <a:solidFill>
                <a:schemeClr val="tx1"/>
              </a:solidFill>
            </a:ln>
          </p:spPr>
        </p:pic>
        <p:pic>
          <p:nvPicPr>
            <p:cNvPr id="30" name="図 29" descr="ロゴ&#10;&#10;自動的に生成された説明">
              <a:extLst>
                <a:ext uri="{FF2B5EF4-FFF2-40B4-BE49-F238E27FC236}">
                  <a16:creationId xmlns:a16="http://schemas.microsoft.com/office/drawing/2014/main" id="{7F63FCF4-C2B5-4440-8E76-968A34EC3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116" y="2848706"/>
              <a:ext cx="3647913" cy="2734031"/>
            </a:xfrm>
            <a:prstGeom prst="rect">
              <a:avLst/>
            </a:prstGeom>
            <a:ln w="12700">
              <a:solidFill>
                <a:schemeClr val="tx1"/>
              </a:solidFill>
            </a:ln>
          </p:spPr>
        </p:pic>
      </p:grpSp>
      <p:grpSp>
        <p:nvGrpSpPr>
          <p:cNvPr id="6" name="グループ化 5">
            <a:extLst>
              <a:ext uri="{FF2B5EF4-FFF2-40B4-BE49-F238E27FC236}">
                <a16:creationId xmlns:a16="http://schemas.microsoft.com/office/drawing/2014/main" id="{F2F02E72-38AA-5F42-9F8B-39A8D0540228}"/>
              </a:ext>
            </a:extLst>
          </p:cNvPr>
          <p:cNvGrpSpPr/>
          <p:nvPr/>
        </p:nvGrpSpPr>
        <p:grpSpPr>
          <a:xfrm>
            <a:off x="532083" y="6377534"/>
            <a:ext cx="11563310" cy="2711136"/>
            <a:chOff x="469510" y="6253971"/>
            <a:chExt cx="12079234" cy="2832100"/>
          </a:xfrm>
        </p:grpSpPr>
        <p:pic>
          <p:nvPicPr>
            <p:cNvPr id="31" name="図 30" descr="アプリケーション が含まれている画像&#10;&#10;自動的に生成された説明">
              <a:extLst>
                <a:ext uri="{FF2B5EF4-FFF2-40B4-BE49-F238E27FC236}">
                  <a16:creationId xmlns:a16="http://schemas.microsoft.com/office/drawing/2014/main" id="{711EAD3E-AB71-FD49-8CE0-E206E7AD3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510" y="6253971"/>
              <a:ext cx="3759200" cy="2832100"/>
            </a:xfrm>
            <a:prstGeom prst="rect">
              <a:avLst/>
            </a:prstGeom>
            <a:ln>
              <a:solidFill>
                <a:schemeClr val="tx1"/>
              </a:solidFill>
            </a:ln>
          </p:spPr>
        </p:pic>
        <p:pic>
          <p:nvPicPr>
            <p:cNvPr id="32" name="図 31" descr="ロゴ&#10;&#10;自動的に生成された説明">
              <a:extLst>
                <a:ext uri="{FF2B5EF4-FFF2-40B4-BE49-F238E27FC236}">
                  <a16:creationId xmlns:a16="http://schemas.microsoft.com/office/drawing/2014/main" id="{345EC479-783B-BE4E-B525-F57910FC6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529" y="6253971"/>
              <a:ext cx="3759200" cy="2832100"/>
            </a:xfrm>
            <a:prstGeom prst="rect">
              <a:avLst/>
            </a:prstGeom>
            <a:ln>
              <a:solidFill>
                <a:schemeClr val="tx1"/>
              </a:solidFill>
            </a:ln>
          </p:spPr>
        </p:pic>
        <p:pic>
          <p:nvPicPr>
            <p:cNvPr id="33" name="図 32" descr="ロゴ が含まれている画像&#10;&#10;自動的に生成された説明">
              <a:extLst>
                <a:ext uri="{FF2B5EF4-FFF2-40B4-BE49-F238E27FC236}">
                  <a16:creationId xmlns:a16="http://schemas.microsoft.com/office/drawing/2014/main" id="{F2CF1A75-0B6F-4F48-B638-935B84AA4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9544" y="6253971"/>
              <a:ext cx="3759200" cy="2832100"/>
            </a:xfrm>
            <a:prstGeom prst="rect">
              <a:avLst/>
            </a:prstGeom>
            <a:ln>
              <a:solidFill>
                <a:schemeClr val="tx1"/>
              </a:solidFill>
            </a:ln>
          </p:spPr>
        </p:pic>
      </p:grpSp>
      <p:sp>
        <p:nvSpPr>
          <p:cNvPr id="34" name="テキスト ボックス 33">
            <a:extLst>
              <a:ext uri="{FF2B5EF4-FFF2-40B4-BE49-F238E27FC236}">
                <a16:creationId xmlns:a16="http://schemas.microsoft.com/office/drawing/2014/main" id="{CB59B993-2083-9F40-9009-AFC68A75DFCA}"/>
              </a:ext>
            </a:extLst>
          </p:cNvPr>
          <p:cNvSpPr txBox="1"/>
          <p:nvPr/>
        </p:nvSpPr>
        <p:spPr>
          <a:xfrm>
            <a:off x="532083" y="2134555"/>
            <a:ext cx="204222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800">
                <a:latin typeface="MS PGothic" panose="020B0600070205080204" pitchFamily="34" charset="-128"/>
                <a:ea typeface="MS PGothic" panose="020B0600070205080204" pitchFamily="34" charset="-128"/>
              </a:rPr>
              <a:t>入力イメージ</a:t>
            </a:r>
            <a:endParaRPr kumimoji="0" lang="en-US" altLang="ja-JP" sz="28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3" name="正方形/長方形 2">
            <a:extLst>
              <a:ext uri="{FF2B5EF4-FFF2-40B4-BE49-F238E27FC236}">
                <a16:creationId xmlns:a16="http://schemas.microsoft.com/office/drawing/2014/main" id="{3835AC8F-DBF3-8C49-BF95-9E0316358993}"/>
              </a:ext>
            </a:extLst>
          </p:cNvPr>
          <p:cNvSpPr/>
          <p:nvPr/>
        </p:nvSpPr>
        <p:spPr>
          <a:xfrm>
            <a:off x="376586" y="1969463"/>
            <a:ext cx="11836234" cy="3801067"/>
          </a:xfrm>
          <a:prstGeom prst="rect">
            <a:avLst/>
          </a:prstGeom>
          <a:solidFill>
            <a:schemeClr val="bg1">
              <a:alpha val="8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7" name="角丸四角形吹き出し 6">
            <a:extLst>
              <a:ext uri="{FF2B5EF4-FFF2-40B4-BE49-F238E27FC236}">
                <a16:creationId xmlns:a16="http://schemas.microsoft.com/office/drawing/2014/main" id="{25F19B7C-258C-0047-987F-D5CC4472772C}"/>
              </a:ext>
            </a:extLst>
          </p:cNvPr>
          <p:cNvSpPr/>
          <p:nvPr/>
        </p:nvSpPr>
        <p:spPr>
          <a:xfrm>
            <a:off x="3445901" y="3940019"/>
            <a:ext cx="6112997" cy="1774429"/>
          </a:xfrm>
          <a:prstGeom prst="wedgeRoundRectCallout">
            <a:avLst>
              <a:gd name="adj1" fmla="val -3346"/>
              <a:gd name="adj2" fmla="val 70114"/>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a:solidFill>
                  <a:schemeClr val="tx1"/>
                </a:solidFill>
                <a:latin typeface="MS PGothic" panose="020B0600070205080204" pitchFamily="34" charset="-128"/>
                <a:ea typeface="MS PGothic" panose="020B0600070205080204" pitchFamily="34" charset="-128"/>
              </a:rPr>
              <a:t>キャラクターが右に移動する動作を含む作品を提示</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7" name="図 16" descr="テキスト が含まれている画像&#10;&#10;自動的に生成された説明">
            <a:extLst>
              <a:ext uri="{FF2B5EF4-FFF2-40B4-BE49-F238E27FC236}">
                <a16:creationId xmlns:a16="http://schemas.microsoft.com/office/drawing/2014/main" id="{6E6A4438-71E7-F446-97C1-73A4DA6134BE}"/>
              </a:ext>
            </a:extLst>
          </p:cNvPr>
          <p:cNvPicPr>
            <a:picLocks noChangeAspect="1"/>
          </p:cNvPicPr>
          <p:nvPr/>
        </p:nvPicPr>
        <p:blipFill rotWithShape="1">
          <a:blip r:embed="rId8">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8" name="正方形/長方形 17">
            <a:extLst>
              <a:ext uri="{FF2B5EF4-FFF2-40B4-BE49-F238E27FC236}">
                <a16:creationId xmlns:a16="http://schemas.microsoft.com/office/drawing/2014/main" id="{C2A941BA-9BBA-5746-A4A1-BC4998ADF646}"/>
              </a:ext>
            </a:extLst>
          </p:cNvPr>
          <p:cNvSpPr/>
          <p:nvPr/>
        </p:nvSpPr>
        <p:spPr>
          <a:xfrm>
            <a:off x="6329095" y="11392"/>
            <a:ext cx="49168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2906084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54E046-4724-DD4E-AE4D-6E3AF4794487}"/>
              </a:ext>
            </a:extLst>
          </p:cNvPr>
          <p:cNvSpPr>
            <a:spLocks noGrp="1"/>
          </p:cNvSpPr>
          <p:nvPr>
            <p:ph type="body" idx="1"/>
          </p:nvPr>
        </p:nvSpPr>
        <p:spPr/>
        <p:txBody>
          <a:bodyPr/>
          <a:lstStyle/>
          <a:p>
            <a:r>
              <a:rPr lang="ja-JP" altLang="en-US"/>
              <a:t>今後の予定</a:t>
            </a:r>
            <a:endParaRPr lang="en-US" altLang="ja-JP" dirty="0"/>
          </a:p>
          <a:p>
            <a:pPr lvl="1"/>
            <a:r>
              <a:rPr lang="ja-JP" altLang="en-US"/>
              <a:t>既存作品のデータ収集</a:t>
            </a:r>
            <a:endParaRPr lang="en-US" altLang="ja-JP" dirty="0"/>
          </a:p>
          <a:p>
            <a:pPr lvl="1"/>
            <a:r>
              <a:rPr lang="ja-JP" altLang="en-US"/>
              <a:t>テンプレートマッチングで追跡可能なブロックの調査</a:t>
            </a:r>
            <a:endParaRPr lang="en-US" altLang="ja-JP" dirty="0"/>
          </a:p>
          <a:p>
            <a:r>
              <a:rPr lang="ja-JP" altLang="en-US"/>
              <a:t>課題</a:t>
            </a:r>
            <a:endParaRPr lang="en-US" altLang="ja-JP" dirty="0"/>
          </a:p>
          <a:p>
            <a:pPr lvl="1"/>
            <a:r>
              <a:rPr lang="ja-JP" altLang="en-US"/>
              <a:t>入力イメージと既存作品の類似性の測り方</a:t>
            </a:r>
          </a:p>
          <a:p>
            <a:endParaRPr lang="en-US" altLang="ja-JP" dirty="0"/>
          </a:p>
          <a:p>
            <a:pPr lvl="1"/>
            <a:endParaRPr lang="en-US" altLang="ja-JP" dirty="0"/>
          </a:p>
          <a:p>
            <a:endParaRPr lang="ja-JP" altLang="en-US"/>
          </a:p>
        </p:txBody>
      </p:sp>
      <p:sp>
        <p:nvSpPr>
          <p:cNvPr id="3" name="タイトル 2">
            <a:extLst>
              <a:ext uri="{FF2B5EF4-FFF2-40B4-BE49-F238E27FC236}">
                <a16:creationId xmlns:a16="http://schemas.microsoft.com/office/drawing/2014/main" id="{66709AD8-E8B5-BC4D-9D7E-C0FFA84341C5}"/>
              </a:ext>
            </a:extLst>
          </p:cNvPr>
          <p:cNvSpPr>
            <a:spLocks noGrp="1"/>
          </p:cNvSpPr>
          <p:nvPr>
            <p:ph type="title"/>
          </p:nvPr>
        </p:nvSpPr>
        <p:spPr/>
        <p:txBody>
          <a:bodyPr/>
          <a:lstStyle/>
          <a:p>
            <a:r>
              <a:rPr lang="ja-JP" altLang="en-US"/>
              <a:t>今後の予定と課題</a:t>
            </a:r>
            <a:endParaRPr kumimoji="1" lang="ja-JP" altLang="en-US"/>
          </a:p>
        </p:txBody>
      </p:sp>
      <p:sp>
        <p:nvSpPr>
          <p:cNvPr id="4" name="スライド番号プレースホルダー 3">
            <a:extLst>
              <a:ext uri="{FF2B5EF4-FFF2-40B4-BE49-F238E27FC236}">
                <a16:creationId xmlns:a16="http://schemas.microsoft.com/office/drawing/2014/main" id="{FBF1BBCF-D22D-C34F-9719-ECD7099D86EA}"/>
              </a:ext>
            </a:extLst>
          </p:cNvPr>
          <p:cNvSpPr>
            <a:spLocks noGrp="1"/>
          </p:cNvSpPr>
          <p:nvPr>
            <p:ph type="sldNum" sz="quarter" idx="2"/>
          </p:nvPr>
        </p:nvSpPr>
        <p:spPr/>
        <p:txBody>
          <a:bodyPr/>
          <a:lstStyle/>
          <a:p>
            <a:fld id="{86CB4B4D-7CA3-9044-876B-883B54F8677D}" type="slidenum">
              <a:rPr lang="en-US" altLang="ja-JP" smtClean="0"/>
              <a:pPr/>
              <a:t>15</a:t>
            </a:fld>
            <a:endParaRPr lang="en-US" altLang="ja-JP"/>
          </a:p>
        </p:txBody>
      </p:sp>
    </p:spTree>
    <p:extLst>
      <p:ext uri="{BB962C8B-B14F-4D97-AF65-F5344CB8AC3E}">
        <p14:creationId xmlns:p14="http://schemas.microsoft.com/office/powerpoint/2010/main" val="21401234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F36321C-C97E-C047-AF58-95A5D866E010}"/>
              </a:ext>
            </a:extLst>
          </p:cNvPr>
          <p:cNvSpPr>
            <a:spLocks noGrp="1"/>
          </p:cNvSpPr>
          <p:nvPr>
            <p:ph type="body" idx="1"/>
          </p:nvPr>
        </p:nvSpPr>
        <p:spPr/>
        <p:txBody>
          <a:bodyPr/>
          <a:lstStyle/>
          <a:p>
            <a:pPr marL="0" indent="0">
              <a:buNone/>
            </a:pPr>
            <a:r>
              <a:rPr kumimoji="1" lang="ja-JP" altLang="en-US"/>
              <a:t>　</a:t>
            </a:r>
            <a:r>
              <a:rPr kumimoji="1" lang="en-US" altLang="ja-JP" dirty="0"/>
              <a:t>Scratch</a:t>
            </a:r>
            <a:r>
              <a:rPr lang="ja-JP" altLang="en-US"/>
              <a:t>のブロックには</a:t>
            </a:r>
            <a:r>
              <a:rPr lang="en-US" altLang="ja-JP" dirty="0"/>
              <a:t>9</a:t>
            </a:r>
            <a:r>
              <a:rPr lang="ja-JP" altLang="en-US"/>
              <a:t>種類のカテゴリが存在している</a:t>
            </a:r>
            <a:endParaRPr kumimoji="1" lang="ja-JP" altLang="en-US"/>
          </a:p>
        </p:txBody>
      </p:sp>
      <p:sp>
        <p:nvSpPr>
          <p:cNvPr id="3" name="タイトル 2">
            <a:extLst>
              <a:ext uri="{FF2B5EF4-FFF2-40B4-BE49-F238E27FC236}">
                <a16:creationId xmlns:a16="http://schemas.microsoft.com/office/drawing/2014/main" id="{DE3C0E8E-E8C3-1C42-BA9D-16C698AEFFF9}"/>
              </a:ext>
            </a:extLst>
          </p:cNvPr>
          <p:cNvSpPr>
            <a:spLocks noGrp="1"/>
          </p:cNvSpPr>
          <p:nvPr>
            <p:ph type="title"/>
          </p:nvPr>
        </p:nvSpPr>
        <p:spPr/>
        <p:txBody>
          <a:bodyPr/>
          <a:lstStyle/>
          <a:p>
            <a:r>
              <a:rPr lang="ja-JP" altLang="en-US"/>
              <a:t>補足</a:t>
            </a:r>
            <a:br>
              <a:rPr kumimoji="1" lang="en-US" altLang="ja-JP" dirty="0"/>
            </a:br>
            <a:r>
              <a:rPr kumimoji="1" lang="en-US" altLang="ja-JP" dirty="0"/>
              <a:t>-</a:t>
            </a: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667337D0-B57C-CD4A-83D3-2F815005C61B}"/>
              </a:ext>
            </a:extLst>
          </p:cNvPr>
          <p:cNvSpPr>
            <a:spLocks noGrp="1"/>
          </p:cNvSpPr>
          <p:nvPr>
            <p:ph type="sldNum" sz="quarter" idx="2"/>
          </p:nvPr>
        </p:nvSpPr>
        <p:spPr/>
        <p:txBody>
          <a:bodyPr/>
          <a:lstStyle/>
          <a:p>
            <a:fld id="{86CB4B4D-7CA3-9044-876B-883B54F8677D}" type="slidenum">
              <a:rPr lang="en-US" altLang="ja-JP" smtClean="0"/>
              <a:pPr/>
              <a:t>16</a:t>
            </a:fld>
            <a:endParaRPr lang="en-US" altLang="ja-JP"/>
          </a:p>
        </p:txBody>
      </p:sp>
      <p:grpSp>
        <p:nvGrpSpPr>
          <p:cNvPr id="58" name="グループ化 57">
            <a:extLst>
              <a:ext uri="{FF2B5EF4-FFF2-40B4-BE49-F238E27FC236}">
                <a16:creationId xmlns:a16="http://schemas.microsoft.com/office/drawing/2014/main" id="{FD022AFD-1F87-4044-89BA-BD8CEB20FE67}"/>
              </a:ext>
            </a:extLst>
          </p:cNvPr>
          <p:cNvGrpSpPr/>
          <p:nvPr/>
        </p:nvGrpSpPr>
        <p:grpSpPr>
          <a:xfrm>
            <a:off x="1626730" y="3844067"/>
            <a:ext cx="9751339" cy="4659481"/>
            <a:chOff x="1937350" y="3735209"/>
            <a:chExt cx="9751339" cy="4659481"/>
          </a:xfrm>
        </p:grpSpPr>
        <p:grpSp>
          <p:nvGrpSpPr>
            <p:cNvPr id="38" name="グループ化 37">
              <a:extLst>
                <a:ext uri="{FF2B5EF4-FFF2-40B4-BE49-F238E27FC236}">
                  <a16:creationId xmlns:a16="http://schemas.microsoft.com/office/drawing/2014/main" id="{124DEAE9-DF21-2940-BBD7-8A1452E89283}"/>
                </a:ext>
              </a:extLst>
            </p:cNvPr>
            <p:cNvGrpSpPr/>
            <p:nvPr/>
          </p:nvGrpSpPr>
          <p:grpSpPr>
            <a:xfrm>
              <a:off x="1937350" y="3741685"/>
              <a:ext cx="1285140" cy="1797707"/>
              <a:chOff x="685518" y="4679623"/>
              <a:chExt cx="1285140" cy="1797707"/>
            </a:xfrm>
          </p:grpSpPr>
          <p:sp>
            <p:nvSpPr>
              <p:cNvPr id="28" name="円/楕円 27">
                <a:extLst>
                  <a:ext uri="{FF2B5EF4-FFF2-40B4-BE49-F238E27FC236}">
                    <a16:creationId xmlns:a16="http://schemas.microsoft.com/office/drawing/2014/main" id="{8A78C456-F8D8-E945-953D-FD388660DE67}"/>
                  </a:ext>
                </a:extLst>
              </p:cNvPr>
              <p:cNvSpPr/>
              <p:nvPr/>
            </p:nvSpPr>
            <p:spPr>
              <a:xfrm>
                <a:off x="774650" y="467962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7" name="テキスト ボックス 36">
                <a:extLst>
                  <a:ext uri="{FF2B5EF4-FFF2-40B4-BE49-F238E27FC236}">
                    <a16:creationId xmlns:a16="http://schemas.microsoft.com/office/drawing/2014/main" id="{7DC7DC0D-F0D4-E242-A69E-3A8EDF465B46}"/>
                  </a:ext>
                </a:extLst>
              </p:cNvPr>
              <p:cNvSpPr txBox="1"/>
              <p:nvPr/>
            </p:nvSpPr>
            <p:spPr>
              <a:xfrm>
                <a:off x="685518" y="5882295"/>
                <a:ext cx="12851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動き</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41" name="グループ化 40">
              <a:extLst>
                <a:ext uri="{FF2B5EF4-FFF2-40B4-BE49-F238E27FC236}">
                  <a16:creationId xmlns:a16="http://schemas.microsoft.com/office/drawing/2014/main" id="{ACB5B15F-F5C0-FD44-AB0E-DB614A98BF06}"/>
                </a:ext>
              </a:extLst>
            </p:cNvPr>
            <p:cNvGrpSpPr/>
            <p:nvPr/>
          </p:nvGrpSpPr>
          <p:grpSpPr>
            <a:xfrm>
              <a:off x="4019377" y="3739005"/>
              <a:ext cx="1389069" cy="1800387"/>
              <a:chOff x="2315860" y="4681386"/>
              <a:chExt cx="1389069" cy="1800387"/>
            </a:xfrm>
          </p:grpSpPr>
          <p:sp>
            <p:nvSpPr>
              <p:cNvPr id="31" name="円/楕円 30">
                <a:extLst>
                  <a:ext uri="{FF2B5EF4-FFF2-40B4-BE49-F238E27FC236}">
                    <a16:creationId xmlns:a16="http://schemas.microsoft.com/office/drawing/2014/main" id="{B0FC8866-3B67-7E42-802D-60D2B0DF323A}"/>
                  </a:ext>
                </a:extLst>
              </p:cNvPr>
              <p:cNvSpPr/>
              <p:nvPr/>
            </p:nvSpPr>
            <p:spPr>
              <a:xfrm>
                <a:off x="2437757" y="4681386"/>
                <a:ext cx="1117600" cy="111760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39" name="テキスト ボックス 38">
                <a:extLst>
                  <a:ext uri="{FF2B5EF4-FFF2-40B4-BE49-F238E27FC236}">
                    <a16:creationId xmlns:a16="http://schemas.microsoft.com/office/drawing/2014/main" id="{451836B1-52CB-C345-BE02-AC8BC0AB5155}"/>
                  </a:ext>
                </a:extLst>
              </p:cNvPr>
              <p:cNvSpPr txBox="1"/>
              <p:nvPr/>
            </p:nvSpPr>
            <p:spPr>
              <a:xfrm>
                <a:off x="2315860" y="5886738"/>
                <a:ext cx="13890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見た目</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42" name="グループ化 41">
              <a:extLst>
                <a:ext uri="{FF2B5EF4-FFF2-40B4-BE49-F238E27FC236}">
                  <a16:creationId xmlns:a16="http://schemas.microsoft.com/office/drawing/2014/main" id="{48BC9AD9-1948-A246-B79C-A57909EE1C75}"/>
                </a:ext>
              </a:extLst>
            </p:cNvPr>
            <p:cNvGrpSpPr/>
            <p:nvPr/>
          </p:nvGrpSpPr>
          <p:grpSpPr>
            <a:xfrm>
              <a:off x="6182378" y="3737256"/>
              <a:ext cx="1285140" cy="1825956"/>
              <a:chOff x="4220318" y="4655817"/>
              <a:chExt cx="1285140" cy="1825956"/>
            </a:xfrm>
          </p:grpSpPr>
          <p:sp>
            <p:nvSpPr>
              <p:cNvPr id="33" name="円/楕円 32">
                <a:extLst>
                  <a:ext uri="{FF2B5EF4-FFF2-40B4-BE49-F238E27FC236}">
                    <a16:creationId xmlns:a16="http://schemas.microsoft.com/office/drawing/2014/main" id="{E5713EA7-4926-ED45-B6A0-FF388942766B}"/>
                  </a:ext>
                </a:extLst>
              </p:cNvPr>
              <p:cNvSpPr/>
              <p:nvPr/>
            </p:nvSpPr>
            <p:spPr>
              <a:xfrm>
                <a:off x="4318492" y="4655817"/>
                <a:ext cx="1117600" cy="1117600"/>
              </a:xfrm>
              <a:prstGeom prst="ellipse">
                <a:avLst/>
              </a:prstGeom>
              <a:solidFill>
                <a:srgbClr val="D75BD5"/>
              </a:solidFill>
              <a:ln w="25400" cap="flat">
                <a:solidFill>
                  <a:srgbClr val="BC3F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0" name="テキスト ボックス 39">
                <a:extLst>
                  <a:ext uri="{FF2B5EF4-FFF2-40B4-BE49-F238E27FC236}">
                    <a16:creationId xmlns:a16="http://schemas.microsoft.com/office/drawing/2014/main" id="{87B64FB7-156C-7847-B6AB-057AA06E74AE}"/>
                  </a:ext>
                </a:extLst>
              </p:cNvPr>
              <p:cNvSpPr txBox="1"/>
              <p:nvPr/>
            </p:nvSpPr>
            <p:spPr>
              <a:xfrm>
                <a:off x="4220318" y="5886738"/>
                <a:ext cx="12851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音</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45" name="グループ化 44">
              <a:extLst>
                <a:ext uri="{FF2B5EF4-FFF2-40B4-BE49-F238E27FC236}">
                  <a16:creationId xmlns:a16="http://schemas.microsoft.com/office/drawing/2014/main" id="{340BF3C3-F847-3E40-AF5B-53D6A24A94F9}"/>
                </a:ext>
              </a:extLst>
            </p:cNvPr>
            <p:cNvGrpSpPr/>
            <p:nvPr/>
          </p:nvGrpSpPr>
          <p:grpSpPr>
            <a:xfrm>
              <a:off x="8168223" y="3739005"/>
              <a:ext cx="1789667" cy="1804184"/>
              <a:chOff x="5852302" y="4677588"/>
              <a:chExt cx="1789667" cy="1804184"/>
            </a:xfrm>
          </p:grpSpPr>
          <p:sp>
            <p:nvSpPr>
              <p:cNvPr id="32" name="円/楕円 31">
                <a:extLst>
                  <a:ext uri="{FF2B5EF4-FFF2-40B4-BE49-F238E27FC236}">
                    <a16:creationId xmlns:a16="http://schemas.microsoft.com/office/drawing/2014/main" id="{F47DA36E-ADFB-F745-8DFF-5F2D34FEF833}"/>
                  </a:ext>
                </a:extLst>
              </p:cNvPr>
              <p:cNvSpPr/>
              <p:nvPr/>
            </p:nvSpPr>
            <p:spPr>
              <a:xfrm>
                <a:off x="6188336" y="4677588"/>
                <a:ext cx="1117600" cy="1117600"/>
              </a:xfrm>
              <a:prstGeom prst="ellipse">
                <a:avLst/>
              </a:prstGeom>
              <a:solidFill>
                <a:srgbClr val="FFD504"/>
              </a:solidFill>
              <a:ln w="25400" cap="flat">
                <a:solidFill>
                  <a:srgbClr val="C9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3" name="テキスト ボックス 42">
                <a:extLst>
                  <a:ext uri="{FF2B5EF4-FFF2-40B4-BE49-F238E27FC236}">
                    <a16:creationId xmlns:a16="http://schemas.microsoft.com/office/drawing/2014/main" id="{87BEA47B-7020-C145-9064-CD6FBF7054D1}"/>
                  </a:ext>
                </a:extLst>
              </p:cNvPr>
              <p:cNvSpPr txBox="1"/>
              <p:nvPr/>
            </p:nvSpPr>
            <p:spPr>
              <a:xfrm>
                <a:off x="5852302" y="5886737"/>
                <a:ext cx="17896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イベント</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47" name="グループ化 46">
              <a:extLst>
                <a:ext uri="{FF2B5EF4-FFF2-40B4-BE49-F238E27FC236}">
                  <a16:creationId xmlns:a16="http://schemas.microsoft.com/office/drawing/2014/main" id="{C13C6F8A-8EB2-6F48-9664-16C3C4817609}"/>
                </a:ext>
              </a:extLst>
            </p:cNvPr>
            <p:cNvGrpSpPr/>
            <p:nvPr/>
          </p:nvGrpSpPr>
          <p:grpSpPr>
            <a:xfrm>
              <a:off x="2752205" y="6178070"/>
              <a:ext cx="1389069" cy="1804183"/>
              <a:chOff x="8051531" y="4697321"/>
              <a:chExt cx="1389069" cy="1804183"/>
            </a:xfrm>
          </p:grpSpPr>
          <p:sp>
            <p:nvSpPr>
              <p:cNvPr id="34" name="円/楕円 33">
                <a:extLst>
                  <a:ext uri="{FF2B5EF4-FFF2-40B4-BE49-F238E27FC236}">
                    <a16:creationId xmlns:a16="http://schemas.microsoft.com/office/drawing/2014/main" id="{00D56603-BE8B-7C47-B00D-5E9DADDD45EA}"/>
                  </a:ext>
                </a:extLst>
              </p:cNvPr>
              <p:cNvSpPr/>
              <p:nvPr/>
            </p:nvSpPr>
            <p:spPr>
              <a:xfrm>
                <a:off x="8187266" y="4697321"/>
                <a:ext cx="1117600" cy="1117600"/>
              </a:xfrm>
              <a:prstGeom prst="ellipse">
                <a:avLst/>
              </a:prstGeom>
              <a:solidFill>
                <a:srgbClr val="4EBEE6"/>
              </a:solidFill>
              <a:ln w="25400" cap="flat">
                <a:solidFill>
                  <a:srgbClr val="2D8BB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6" name="テキスト ボックス 45">
                <a:extLst>
                  <a:ext uri="{FF2B5EF4-FFF2-40B4-BE49-F238E27FC236}">
                    <a16:creationId xmlns:a16="http://schemas.microsoft.com/office/drawing/2014/main" id="{AC2A7D1B-0D76-B64E-9D09-37BFCBEB3194}"/>
                  </a:ext>
                </a:extLst>
              </p:cNvPr>
              <p:cNvSpPr txBox="1"/>
              <p:nvPr/>
            </p:nvSpPr>
            <p:spPr>
              <a:xfrm>
                <a:off x="8051531" y="5906469"/>
                <a:ext cx="13890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調べる</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49" name="グループ化 48">
              <a:extLst>
                <a:ext uri="{FF2B5EF4-FFF2-40B4-BE49-F238E27FC236}">
                  <a16:creationId xmlns:a16="http://schemas.microsoft.com/office/drawing/2014/main" id="{CAC5FFAA-0BD4-A245-9F78-053572723EAD}"/>
                </a:ext>
              </a:extLst>
            </p:cNvPr>
            <p:cNvGrpSpPr/>
            <p:nvPr/>
          </p:nvGrpSpPr>
          <p:grpSpPr>
            <a:xfrm>
              <a:off x="5068352" y="6167070"/>
              <a:ext cx="1285140" cy="1797707"/>
              <a:chOff x="9841576" y="4679845"/>
              <a:chExt cx="1285140" cy="1797707"/>
            </a:xfrm>
          </p:grpSpPr>
          <p:sp>
            <p:nvSpPr>
              <p:cNvPr id="29" name="円/楕円 28">
                <a:extLst>
                  <a:ext uri="{FF2B5EF4-FFF2-40B4-BE49-F238E27FC236}">
                    <a16:creationId xmlns:a16="http://schemas.microsoft.com/office/drawing/2014/main" id="{5C4022AE-5AC8-8C47-91D1-8802DDF07D46}"/>
                  </a:ext>
                </a:extLst>
              </p:cNvPr>
              <p:cNvSpPr/>
              <p:nvPr/>
            </p:nvSpPr>
            <p:spPr>
              <a:xfrm>
                <a:off x="9925346" y="4679845"/>
                <a:ext cx="1117600" cy="1117600"/>
              </a:xfrm>
              <a:prstGeom prst="ellipse">
                <a:avLst/>
              </a:prstGeom>
              <a:solidFill>
                <a:srgbClr val="3FC049"/>
              </a:solidFill>
              <a:ln w="25400" cap="flat">
                <a:solidFill>
                  <a:srgbClr val="38973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48" name="テキスト ボックス 47">
                <a:extLst>
                  <a:ext uri="{FF2B5EF4-FFF2-40B4-BE49-F238E27FC236}">
                    <a16:creationId xmlns:a16="http://schemas.microsoft.com/office/drawing/2014/main" id="{A5A95119-C672-E74B-937A-1A16EE804D91}"/>
                  </a:ext>
                </a:extLst>
              </p:cNvPr>
              <p:cNvSpPr txBox="1"/>
              <p:nvPr/>
            </p:nvSpPr>
            <p:spPr>
              <a:xfrm>
                <a:off x="9841576" y="5882517"/>
                <a:ext cx="12851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演算</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51" name="グループ化 50">
              <a:extLst>
                <a:ext uri="{FF2B5EF4-FFF2-40B4-BE49-F238E27FC236}">
                  <a16:creationId xmlns:a16="http://schemas.microsoft.com/office/drawing/2014/main" id="{FA0F5840-4DF2-8342-8FB5-0A78F78E8251}"/>
                </a:ext>
              </a:extLst>
            </p:cNvPr>
            <p:cNvGrpSpPr/>
            <p:nvPr/>
          </p:nvGrpSpPr>
          <p:grpSpPr>
            <a:xfrm>
              <a:off x="10403549" y="3735209"/>
              <a:ext cx="1285140" cy="1804183"/>
              <a:chOff x="11378360" y="4677588"/>
              <a:chExt cx="1285140" cy="1804183"/>
            </a:xfrm>
          </p:grpSpPr>
          <p:sp>
            <p:nvSpPr>
              <p:cNvPr id="35" name="円/楕円 34">
                <a:extLst>
                  <a:ext uri="{FF2B5EF4-FFF2-40B4-BE49-F238E27FC236}">
                    <a16:creationId xmlns:a16="http://schemas.microsoft.com/office/drawing/2014/main" id="{43EABAD6-C74A-E64A-ACFF-B3BE9F85E7CE}"/>
                  </a:ext>
                </a:extLst>
              </p:cNvPr>
              <p:cNvSpPr/>
              <p:nvPr/>
            </p:nvSpPr>
            <p:spPr>
              <a:xfrm>
                <a:off x="11462130" y="4677588"/>
                <a:ext cx="1117600" cy="1117600"/>
              </a:xfrm>
              <a:prstGeom prst="ellipse">
                <a:avLst/>
              </a:prstGeom>
              <a:solidFill>
                <a:srgbClr val="FFAB1A"/>
              </a:solidFill>
              <a:ln w="25400" cap="flat">
                <a:solidFill>
                  <a:srgbClr val="D08C1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0" name="テキスト ボックス 49">
                <a:extLst>
                  <a:ext uri="{FF2B5EF4-FFF2-40B4-BE49-F238E27FC236}">
                    <a16:creationId xmlns:a16="http://schemas.microsoft.com/office/drawing/2014/main" id="{7EEC286E-4A34-2045-BA40-DE8B4119CDEB}"/>
                  </a:ext>
                </a:extLst>
              </p:cNvPr>
              <p:cNvSpPr txBox="1"/>
              <p:nvPr/>
            </p:nvSpPr>
            <p:spPr>
              <a:xfrm>
                <a:off x="11378360" y="5886736"/>
                <a:ext cx="12851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rPr>
                  <a:t>制御</a:t>
                </a:r>
              </a:p>
            </p:txBody>
          </p:sp>
        </p:grpSp>
        <p:grpSp>
          <p:nvGrpSpPr>
            <p:cNvPr id="53" name="グループ化 52">
              <a:extLst>
                <a:ext uri="{FF2B5EF4-FFF2-40B4-BE49-F238E27FC236}">
                  <a16:creationId xmlns:a16="http://schemas.microsoft.com/office/drawing/2014/main" id="{01CF9B35-1231-6340-B736-F7AF8923D14A}"/>
                </a:ext>
              </a:extLst>
            </p:cNvPr>
            <p:cNvGrpSpPr/>
            <p:nvPr/>
          </p:nvGrpSpPr>
          <p:grpSpPr>
            <a:xfrm>
              <a:off x="7215119" y="6167070"/>
              <a:ext cx="1285140" cy="1797707"/>
              <a:chOff x="9805477" y="4667385"/>
              <a:chExt cx="1285140" cy="1797707"/>
            </a:xfrm>
          </p:grpSpPr>
          <p:sp>
            <p:nvSpPr>
              <p:cNvPr id="30" name="円/楕円 29">
                <a:extLst>
                  <a:ext uri="{FF2B5EF4-FFF2-40B4-BE49-F238E27FC236}">
                    <a16:creationId xmlns:a16="http://schemas.microsoft.com/office/drawing/2014/main" id="{8B22A79F-0985-BA49-B795-41BADB37CC1F}"/>
                  </a:ext>
                </a:extLst>
              </p:cNvPr>
              <p:cNvSpPr/>
              <p:nvPr/>
            </p:nvSpPr>
            <p:spPr>
              <a:xfrm>
                <a:off x="9889247" y="4667385"/>
                <a:ext cx="1117600" cy="1117600"/>
              </a:xfrm>
              <a:prstGeom prst="ellipse">
                <a:avLst/>
              </a:prstGeom>
              <a:solidFill>
                <a:srgbClr val="FF8C19"/>
              </a:solidFill>
              <a:ln w="25400" cap="flat">
                <a:solidFill>
                  <a:srgbClr val="DC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2" name="テキスト ボックス 51">
                <a:extLst>
                  <a:ext uri="{FF2B5EF4-FFF2-40B4-BE49-F238E27FC236}">
                    <a16:creationId xmlns:a16="http://schemas.microsoft.com/office/drawing/2014/main" id="{7240E10C-A1EB-F744-9BE7-0C42B4F0BB3A}"/>
                  </a:ext>
                </a:extLst>
              </p:cNvPr>
              <p:cNvSpPr txBox="1"/>
              <p:nvPr/>
            </p:nvSpPr>
            <p:spPr>
              <a:xfrm>
                <a:off x="9805477" y="5870057"/>
                <a:ext cx="12851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変数</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nvGrpSpPr>
            <p:cNvPr id="55" name="グループ化 54">
              <a:extLst>
                <a:ext uri="{FF2B5EF4-FFF2-40B4-BE49-F238E27FC236}">
                  <a16:creationId xmlns:a16="http://schemas.microsoft.com/office/drawing/2014/main" id="{DDB64305-4454-D74C-9949-C216E3A8CEA6}"/>
                </a:ext>
              </a:extLst>
            </p:cNvPr>
            <p:cNvGrpSpPr/>
            <p:nvPr/>
          </p:nvGrpSpPr>
          <p:grpSpPr>
            <a:xfrm>
              <a:off x="9258986" y="6102506"/>
              <a:ext cx="1787133" cy="2292184"/>
              <a:chOff x="9492511" y="4677588"/>
              <a:chExt cx="1787133" cy="2292184"/>
            </a:xfrm>
          </p:grpSpPr>
          <p:sp>
            <p:nvSpPr>
              <p:cNvPr id="25" name="円/楕円 24">
                <a:extLst>
                  <a:ext uri="{FF2B5EF4-FFF2-40B4-BE49-F238E27FC236}">
                    <a16:creationId xmlns:a16="http://schemas.microsoft.com/office/drawing/2014/main" id="{92199957-9F6C-AE46-A779-57C13670D177}"/>
                  </a:ext>
                </a:extLst>
              </p:cNvPr>
              <p:cNvSpPr/>
              <p:nvPr/>
            </p:nvSpPr>
            <p:spPr>
              <a:xfrm>
                <a:off x="9827278" y="4677588"/>
                <a:ext cx="1117600" cy="1117600"/>
              </a:xfrm>
              <a:prstGeom prst="ellipse">
                <a:avLst/>
              </a:prstGeom>
              <a:solidFill>
                <a:srgbClr val="FF6580"/>
              </a:solidFill>
              <a:ln w="25400" cap="flat">
                <a:solidFill>
                  <a:srgbClr val="FF536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4" name="テキスト ボックス 53">
                <a:extLst>
                  <a:ext uri="{FF2B5EF4-FFF2-40B4-BE49-F238E27FC236}">
                    <a16:creationId xmlns:a16="http://schemas.microsoft.com/office/drawing/2014/main" id="{BB5C6A58-A6AE-5B49-BD84-B9C4FFC53BA2}"/>
                  </a:ext>
                </a:extLst>
              </p:cNvPr>
              <p:cNvSpPr txBox="1"/>
              <p:nvPr/>
            </p:nvSpPr>
            <p:spPr>
              <a:xfrm>
                <a:off x="9492511" y="5882295"/>
                <a:ext cx="178713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rgbClr val="4D546D"/>
                    </a:solidFill>
                    <a:latin typeface="Yu Gothic" panose="020B0400000000000000" pitchFamily="34" charset="-128"/>
                    <a:ea typeface="Yu Gothic" panose="020B0400000000000000" pitchFamily="34" charset="-128"/>
                  </a:rPr>
                  <a:t>ブロック定義</a:t>
                </a:r>
                <a:endParaRPr kumimoji="0" lang="ja-JP" altLang="en-US" sz="3200" b="0" i="0" u="none" strike="noStrike" cap="none" spc="0" normalizeH="0" baseline="0">
                  <a:ln>
                    <a:noFill/>
                  </a:ln>
                  <a:solidFill>
                    <a:srgbClr val="4D546D"/>
                  </a:solidFill>
                  <a:effectLst/>
                  <a:uFillTx/>
                  <a:latin typeface="Yu Gothic" panose="020B0400000000000000" pitchFamily="34" charset="-128"/>
                  <a:ea typeface="Yu Gothic" panose="020B0400000000000000" pitchFamily="34" charset="-128"/>
                  <a:sym typeface="Helvetica Light"/>
                </a:endParaRPr>
              </a:p>
            </p:txBody>
          </p:sp>
        </p:grpSp>
      </p:grpSp>
      <p:grpSp>
        <p:nvGrpSpPr>
          <p:cNvPr id="13" name="グループ化 12">
            <a:extLst>
              <a:ext uri="{FF2B5EF4-FFF2-40B4-BE49-F238E27FC236}">
                <a16:creationId xmlns:a16="http://schemas.microsoft.com/office/drawing/2014/main" id="{193C5D20-8F14-FD47-B202-83E2D98653F0}"/>
              </a:ext>
            </a:extLst>
          </p:cNvPr>
          <p:cNvGrpSpPr/>
          <p:nvPr/>
        </p:nvGrpSpPr>
        <p:grpSpPr>
          <a:xfrm>
            <a:off x="898426" y="8776740"/>
            <a:ext cx="4811458" cy="419229"/>
            <a:chOff x="710123" y="8756416"/>
            <a:chExt cx="4811458" cy="419229"/>
          </a:xfrm>
        </p:grpSpPr>
        <p:sp>
          <p:nvSpPr>
            <p:cNvPr id="5" name="ドーナツ 4">
              <a:extLst>
                <a:ext uri="{FF2B5EF4-FFF2-40B4-BE49-F238E27FC236}">
                  <a16:creationId xmlns:a16="http://schemas.microsoft.com/office/drawing/2014/main" id="{07A6E1CA-2F59-FB4B-8EBA-853B60788709}"/>
                </a:ext>
              </a:extLst>
            </p:cNvPr>
            <p:cNvSpPr/>
            <p:nvPr/>
          </p:nvSpPr>
          <p:spPr>
            <a:xfrm>
              <a:off x="710123" y="8756416"/>
              <a:ext cx="419229" cy="419229"/>
            </a:xfrm>
            <a:prstGeom prst="donut">
              <a:avLst>
                <a:gd name="adj" fmla="val 16207"/>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6" name="テキスト ボックス 5">
              <a:extLst>
                <a:ext uri="{FF2B5EF4-FFF2-40B4-BE49-F238E27FC236}">
                  <a16:creationId xmlns:a16="http://schemas.microsoft.com/office/drawing/2014/main" id="{9F01E2E9-F484-2448-B347-B71AA4CFE9BB}"/>
                </a:ext>
              </a:extLst>
            </p:cNvPr>
            <p:cNvSpPr txBox="1"/>
            <p:nvPr/>
          </p:nvSpPr>
          <p:spPr>
            <a:xfrm>
              <a:off x="1129352" y="8756416"/>
              <a:ext cx="439222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2000" dirty="0">
                  <a:latin typeface="MS PGothic" panose="020B0600070205080204" pitchFamily="34" charset="-128"/>
                  <a:ea typeface="MS PGothic" panose="020B0600070205080204" pitchFamily="34" charset="-128"/>
                </a:rPr>
                <a:t>…</a:t>
              </a:r>
              <a:r>
                <a:rPr lang="ja-JP" altLang="en-US" sz="2000">
                  <a:latin typeface="MS PGothic" panose="020B0600070205080204" pitchFamily="34" charset="-128"/>
                  <a:ea typeface="MS PGothic" panose="020B0600070205080204" pitchFamily="34" charset="-128"/>
                </a:rPr>
                <a:t>テンプレートマッチングで検出できそう</a:t>
              </a:r>
              <a:endPar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nvGrpSpPr>
          <p:cNvPr id="12" name="グループ化 11">
            <a:extLst>
              <a:ext uri="{FF2B5EF4-FFF2-40B4-BE49-F238E27FC236}">
                <a16:creationId xmlns:a16="http://schemas.microsoft.com/office/drawing/2014/main" id="{C8959CBB-262D-8844-B0BA-DDC8531DBB41}"/>
              </a:ext>
            </a:extLst>
          </p:cNvPr>
          <p:cNvGrpSpPr/>
          <p:nvPr/>
        </p:nvGrpSpPr>
        <p:grpSpPr>
          <a:xfrm>
            <a:off x="6262696" y="8756415"/>
            <a:ext cx="2144548" cy="410369"/>
            <a:chOff x="5662143" y="8756416"/>
            <a:chExt cx="2144548" cy="410369"/>
          </a:xfrm>
        </p:grpSpPr>
        <p:sp>
          <p:nvSpPr>
            <p:cNvPr id="36" name="テキスト ボックス 35">
              <a:extLst>
                <a:ext uri="{FF2B5EF4-FFF2-40B4-BE49-F238E27FC236}">
                  <a16:creationId xmlns:a16="http://schemas.microsoft.com/office/drawing/2014/main" id="{E7484C9E-5450-6B4D-B195-9BA0CB2B1B36}"/>
                </a:ext>
              </a:extLst>
            </p:cNvPr>
            <p:cNvSpPr txBox="1"/>
            <p:nvPr/>
          </p:nvSpPr>
          <p:spPr>
            <a:xfrm>
              <a:off x="6165216" y="8756416"/>
              <a:ext cx="164147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2000" dirty="0">
                  <a:latin typeface="MS PGothic" panose="020B0600070205080204" pitchFamily="34" charset="-128"/>
                  <a:ea typeface="MS PGothic" panose="020B0600070205080204" pitchFamily="34" charset="-128"/>
                </a:rPr>
                <a:t>…</a:t>
              </a:r>
              <a:r>
                <a:rPr lang="ja-JP" altLang="en-US" sz="2000">
                  <a:latin typeface="MS PGothic" panose="020B0600070205080204" pitchFamily="34" charset="-128"/>
                  <a:ea typeface="MS PGothic" panose="020B0600070205080204" pitchFamily="34" charset="-128"/>
                </a:rPr>
                <a:t>工夫が必要</a:t>
              </a:r>
              <a:endPar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8" name="三角形 7">
              <a:extLst>
                <a:ext uri="{FF2B5EF4-FFF2-40B4-BE49-F238E27FC236}">
                  <a16:creationId xmlns:a16="http://schemas.microsoft.com/office/drawing/2014/main" id="{780AB4A2-1F42-3A40-A57C-6F0888C3D566}"/>
                </a:ext>
              </a:extLst>
            </p:cNvPr>
            <p:cNvSpPr/>
            <p:nvPr/>
          </p:nvSpPr>
          <p:spPr>
            <a:xfrm>
              <a:off x="5662143" y="8805380"/>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grpSp>
        <p:nvGrpSpPr>
          <p:cNvPr id="11" name="グループ化 10">
            <a:extLst>
              <a:ext uri="{FF2B5EF4-FFF2-40B4-BE49-F238E27FC236}">
                <a16:creationId xmlns:a16="http://schemas.microsoft.com/office/drawing/2014/main" id="{D8436A93-E084-1444-806A-F93B8EDB75A9}"/>
              </a:ext>
            </a:extLst>
          </p:cNvPr>
          <p:cNvGrpSpPr/>
          <p:nvPr/>
        </p:nvGrpSpPr>
        <p:grpSpPr>
          <a:xfrm>
            <a:off x="9023997" y="8666305"/>
            <a:ext cx="2697893" cy="639551"/>
            <a:chOff x="8549779" y="8641825"/>
            <a:chExt cx="2697893" cy="639551"/>
          </a:xfrm>
        </p:grpSpPr>
        <p:sp>
          <p:nvSpPr>
            <p:cNvPr id="44" name="テキスト ボックス 43">
              <a:extLst>
                <a:ext uri="{FF2B5EF4-FFF2-40B4-BE49-F238E27FC236}">
                  <a16:creationId xmlns:a16="http://schemas.microsoft.com/office/drawing/2014/main" id="{65993465-87CF-0440-8BC7-4F3E4380C5B4}"/>
                </a:ext>
              </a:extLst>
            </p:cNvPr>
            <p:cNvSpPr txBox="1"/>
            <p:nvPr/>
          </p:nvSpPr>
          <p:spPr>
            <a:xfrm>
              <a:off x="9082015" y="8756416"/>
              <a:ext cx="21656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ltLang="ja-JP" sz="2000" dirty="0">
                  <a:latin typeface="MS PGothic" panose="020B0600070205080204" pitchFamily="34" charset="-128"/>
                  <a:ea typeface="MS PGothic" panose="020B0600070205080204" pitchFamily="34" charset="-128"/>
                </a:rPr>
                <a:t>…</a:t>
              </a:r>
              <a:r>
                <a:rPr lang="ja-JP" altLang="en-US" sz="2000">
                  <a:latin typeface="MS PGothic" panose="020B0600070205080204" pitchFamily="34" charset="-128"/>
                  <a:ea typeface="MS PGothic" panose="020B0600070205080204" pitchFamily="34" charset="-128"/>
                </a:rPr>
                <a:t>検出できなさそう</a:t>
              </a:r>
              <a:endParaRPr kumimoji="0" lang="ja-JP" altLang="en-US" sz="20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0" name="乗算記号 9">
              <a:extLst>
                <a:ext uri="{FF2B5EF4-FFF2-40B4-BE49-F238E27FC236}">
                  <a16:creationId xmlns:a16="http://schemas.microsoft.com/office/drawing/2014/main" id="{08FA2D52-1123-CA4D-9D48-FF12B5B14A04}"/>
                </a:ext>
              </a:extLst>
            </p:cNvPr>
            <p:cNvSpPr/>
            <p:nvPr/>
          </p:nvSpPr>
          <p:spPr>
            <a:xfrm>
              <a:off x="8549779" y="8641825"/>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Tree>
    <p:extLst>
      <p:ext uri="{BB962C8B-B14F-4D97-AF65-F5344CB8AC3E}">
        <p14:creationId xmlns:p14="http://schemas.microsoft.com/office/powerpoint/2010/main" val="20257642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17</a:t>
            </a:fld>
            <a:endParaRPr lang="en-US" altLang="ja-JP"/>
          </a:p>
        </p:txBody>
      </p:sp>
      <p:pic>
        <p:nvPicPr>
          <p:cNvPr id="6" name="図 5">
            <a:extLst>
              <a:ext uri="{FF2B5EF4-FFF2-40B4-BE49-F238E27FC236}">
                <a16:creationId xmlns:a16="http://schemas.microsoft.com/office/drawing/2014/main" id="{B4E2E8EF-8330-7C49-89B0-26A9573E1739}"/>
              </a:ext>
            </a:extLst>
          </p:cNvPr>
          <p:cNvPicPr>
            <a:picLocks noChangeAspect="1"/>
          </p:cNvPicPr>
          <p:nvPr/>
        </p:nvPicPr>
        <p:blipFill>
          <a:blip r:embed="rId2"/>
          <a:stretch>
            <a:fillRect/>
          </a:stretch>
        </p:blipFill>
        <p:spPr>
          <a:xfrm>
            <a:off x="799626" y="6893272"/>
            <a:ext cx="4693406" cy="1026000"/>
          </a:xfrm>
          <a:prstGeom prst="rect">
            <a:avLst/>
          </a:prstGeom>
        </p:spPr>
      </p:pic>
      <p:pic>
        <p:nvPicPr>
          <p:cNvPr id="8" name="図 7">
            <a:extLst>
              <a:ext uri="{FF2B5EF4-FFF2-40B4-BE49-F238E27FC236}">
                <a16:creationId xmlns:a16="http://schemas.microsoft.com/office/drawing/2014/main" id="{3B4062DE-D47F-C143-9863-26EF390DE41A}"/>
              </a:ext>
            </a:extLst>
          </p:cNvPr>
          <p:cNvPicPr>
            <a:picLocks noChangeAspect="1"/>
          </p:cNvPicPr>
          <p:nvPr/>
        </p:nvPicPr>
        <p:blipFill rotWithShape="1">
          <a:blip r:embed="rId3"/>
          <a:srcRect t="24765" b="50592"/>
          <a:stretch/>
        </p:blipFill>
        <p:spPr>
          <a:xfrm>
            <a:off x="799626" y="4755680"/>
            <a:ext cx="3491895" cy="1026001"/>
          </a:xfrm>
          <a:prstGeom prst="rect">
            <a:avLst/>
          </a:prstGeom>
        </p:spPr>
      </p:pic>
      <p:pic>
        <p:nvPicPr>
          <p:cNvPr id="11" name="図 10">
            <a:extLst>
              <a:ext uri="{FF2B5EF4-FFF2-40B4-BE49-F238E27FC236}">
                <a16:creationId xmlns:a16="http://schemas.microsoft.com/office/drawing/2014/main" id="{367D9376-DF6F-6A4C-B6C5-EDF04FECA9B8}"/>
              </a:ext>
            </a:extLst>
          </p:cNvPr>
          <p:cNvPicPr>
            <a:picLocks noChangeAspect="1"/>
          </p:cNvPicPr>
          <p:nvPr/>
        </p:nvPicPr>
        <p:blipFill rotWithShape="1">
          <a:blip r:embed="rId3"/>
          <a:srcRect t="49679" b="25678"/>
          <a:stretch/>
        </p:blipFill>
        <p:spPr>
          <a:xfrm>
            <a:off x="7032804" y="5781681"/>
            <a:ext cx="3491895" cy="1026001"/>
          </a:xfrm>
          <a:prstGeom prst="rect">
            <a:avLst/>
          </a:prstGeom>
        </p:spPr>
      </p:pic>
      <p:pic>
        <p:nvPicPr>
          <p:cNvPr id="12" name="図 11">
            <a:extLst>
              <a:ext uri="{FF2B5EF4-FFF2-40B4-BE49-F238E27FC236}">
                <a16:creationId xmlns:a16="http://schemas.microsoft.com/office/drawing/2014/main" id="{F7ED18E3-91F4-BF4B-9A89-40D6CE80D030}"/>
              </a:ext>
            </a:extLst>
          </p:cNvPr>
          <p:cNvPicPr>
            <a:picLocks noChangeAspect="1"/>
          </p:cNvPicPr>
          <p:nvPr/>
        </p:nvPicPr>
        <p:blipFill rotWithShape="1">
          <a:blip r:embed="rId3"/>
          <a:srcRect t="73278"/>
          <a:stretch/>
        </p:blipFill>
        <p:spPr>
          <a:xfrm>
            <a:off x="799626" y="5781681"/>
            <a:ext cx="3491895" cy="1112529"/>
          </a:xfrm>
          <a:prstGeom prst="rect">
            <a:avLst/>
          </a:prstGeom>
        </p:spPr>
      </p:pic>
      <p:pic>
        <p:nvPicPr>
          <p:cNvPr id="13" name="図 12">
            <a:extLst>
              <a:ext uri="{FF2B5EF4-FFF2-40B4-BE49-F238E27FC236}">
                <a16:creationId xmlns:a16="http://schemas.microsoft.com/office/drawing/2014/main" id="{B06BF631-1324-1640-9AE2-58F54DFDD3B8}"/>
              </a:ext>
            </a:extLst>
          </p:cNvPr>
          <p:cNvPicPr>
            <a:picLocks noChangeAspect="1"/>
          </p:cNvPicPr>
          <p:nvPr/>
        </p:nvPicPr>
        <p:blipFill rotWithShape="1">
          <a:blip r:embed="rId3"/>
          <a:srcRect b="75357"/>
          <a:stretch/>
        </p:blipFill>
        <p:spPr>
          <a:xfrm>
            <a:off x="7032805" y="4755680"/>
            <a:ext cx="3491895" cy="1026001"/>
          </a:xfrm>
          <a:prstGeom prst="rect">
            <a:avLst/>
          </a:prstGeom>
        </p:spPr>
      </p:pic>
      <p:sp>
        <p:nvSpPr>
          <p:cNvPr id="14" name="テキスト ボックス 13">
            <a:extLst>
              <a:ext uri="{FF2B5EF4-FFF2-40B4-BE49-F238E27FC236}">
                <a16:creationId xmlns:a16="http://schemas.microsoft.com/office/drawing/2014/main" id="{635BF4FF-1518-284D-9F9B-E131CF3D372B}"/>
              </a:ext>
            </a:extLst>
          </p:cNvPr>
          <p:cNvSpPr txBox="1"/>
          <p:nvPr/>
        </p:nvSpPr>
        <p:spPr>
          <a:xfrm>
            <a:off x="7032804" y="6800978"/>
            <a:ext cx="511197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x/y</a:t>
            </a: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座標を指定した値だけ</a:t>
            </a:r>
            <a:endPar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変化させる</a:t>
            </a:r>
          </a:p>
        </p:txBody>
      </p:sp>
      <p:sp>
        <p:nvSpPr>
          <p:cNvPr id="15" name="テキスト ボックス 14">
            <a:extLst>
              <a:ext uri="{FF2B5EF4-FFF2-40B4-BE49-F238E27FC236}">
                <a16:creationId xmlns:a16="http://schemas.microsoft.com/office/drawing/2014/main" id="{66E78736-BBBE-3147-833E-5A760F0D0F8F}"/>
              </a:ext>
            </a:extLst>
          </p:cNvPr>
          <p:cNvSpPr txBox="1"/>
          <p:nvPr/>
        </p:nvSpPr>
        <p:spPr>
          <a:xfrm>
            <a:off x="799626" y="7919272"/>
            <a:ext cx="552715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x/y</a:t>
            </a: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座標を指定した値にする</a:t>
            </a:r>
          </a:p>
        </p:txBody>
      </p:sp>
      <p:grpSp>
        <p:nvGrpSpPr>
          <p:cNvPr id="18" name="グループ化 17">
            <a:extLst>
              <a:ext uri="{FF2B5EF4-FFF2-40B4-BE49-F238E27FC236}">
                <a16:creationId xmlns:a16="http://schemas.microsoft.com/office/drawing/2014/main" id="{DCC8CE42-6158-B54E-A114-1A810D4EE6FF}"/>
              </a:ext>
            </a:extLst>
          </p:cNvPr>
          <p:cNvGrpSpPr/>
          <p:nvPr/>
        </p:nvGrpSpPr>
        <p:grpSpPr>
          <a:xfrm>
            <a:off x="11227240" y="211404"/>
            <a:ext cx="1101340" cy="1583151"/>
            <a:chOff x="1626730" y="3850543"/>
            <a:chExt cx="1285140" cy="1847359"/>
          </a:xfrm>
        </p:grpSpPr>
        <p:sp>
          <p:nvSpPr>
            <p:cNvPr id="16" name="円/楕円 15">
              <a:extLst>
                <a:ext uri="{FF2B5EF4-FFF2-40B4-BE49-F238E27FC236}">
                  <a16:creationId xmlns:a16="http://schemas.microsoft.com/office/drawing/2014/main" id="{0360E6A2-9CF2-114E-B45B-440175D5733B}"/>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711018C8-3F05-3644-815B-FC315FBC7D58}"/>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動き</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grpSp>
        <p:nvGrpSpPr>
          <p:cNvPr id="19" name="グループ化 18">
            <a:extLst>
              <a:ext uri="{FF2B5EF4-FFF2-40B4-BE49-F238E27FC236}">
                <a16:creationId xmlns:a16="http://schemas.microsoft.com/office/drawing/2014/main" id="{64F06ADE-C446-9441-AF8B-3BC61A7EB193}"/>
              </a:ext>
            </a:extLst>
          </p:cNvPr>
          <p:cNvGrpSpPr/>
          <p:nvPr/>
        </p:nvGrpSpPr>
        <p:grpSpPr>
          <a:xfrm>
            <a:off x="1371318" y="2441208"/>
            <a:ext cx="1101340" cy="1583151"/>
            <a:chOff x="1626730" y="3850543"/>
            <a:chExt cx="1285140" cy="1847359"/>
          </a:xfrm>
        </p:grpSpPr>
        <p:sp>
          <p:nvSpPr>
            <p:cNvPr id="20" name="円/楕円 19">
              <a:extLst>
                <a:ext uri="{FF2B5EF4-FFF2-40B4-BE49-F238E27FC236}">
                  <a16:creationId xmlns:a16="http://schemas.microsoft.com/office/drawing/2014/main" id="{FFB9430E-407A-B848-8272-EC77A5BC3C51}"/>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テキスト ボックス 20">
              <a:extLst>
                <a:ext uri="{FF2B5EF4-FFF2-40B4-BE49-F238E27FC236}">
                  <a16:creationId xmlns:a16="http://schemas.microsoft.com/office/drawing/2014/main" id="{7C8E3800-331C-584C-8EBC-949A8D54B96E}"/>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chemeClr val="tx1"/>
                  </a:solidFill>
                  <a:latin typeface="MS PGothic" panose="020B0600070205080204" pitchFamily="34" charset="-128"/>
                  <a:ea typeface="MS PGothic" panose="020B0600070205080204" pitchFamily="34" charset="-128"/>
                </a:rPr>
                <a:t>動き</a:t>
              </a:r>
              <a:endPar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22" name="角丸四角形吹き出し 21">
            <a:extLst>
              <a:ext uri="{FF2B5EF4-FFF2-40B4-BE49-F238E27FC236}">
                <a16:creationId xmlns:a16="http://schemas.microsoft.com/office/drawing/2014/main" id="{DC682EF8-D385-F44C-A1D7-8942EB778AB1}"/>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en-US" altLang="ja-JP" dirty="0"/>
              <a:t> </a:t>
            </a:r>
            <a:r>
              <a:rPr lang="ja-JP" altLang="en-US"/>
              <a:t>スプライトの動きをコントロールする</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3" name="ドーナツ 22">
            <a:extLst>
              <a:ext uri="{FF2B5EF4-FFF2-40B4-BE49-F238E27FC236}">
                <a16:creationId xmlns:a16="http://schemas.microsoft.com/office/drawing/2014/main" id="{774ADD94-FF81-1D40-BF96-3A837CF5D05D}"/>
              </a:ext>
            </a:extLst>
          </p:cNvPr>
          <p:cNvSpPr/>
          <p:nvPr/>
        </p:nvSpPr>
        <p:spPr>
          <a:xfrm>
            <a:off x="380397" y="4849451"/>
            <a:ext cx="419229" cy="419229"/>
          </a:xfrm>
          <a:prstGeom prst="donut">
            <a:avLst>
              <a:gd name="adj" fmla="val 16207"/>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4" name="ドーナツ 23">
            <a:extLst>
              <a:ext uri="{FF2B5EF4-FFF2-40B4-BE49-F238E27FC236}">
                <a16:creationId xmlns:a16="http://schemas.microsoft.com/office/drawing/2014/main" id="{CBD18D91-D0D4-6D46-9DB3-E7BADAA66397}"/>
              </a:ext>
            </a:extLst>
          </p:cNvPr>
          <p:cNvSpPr/>
          <p:nvPr/>
        </p:nvSpPr>
        <p:spPr>
          <a:xfrm>
            <a:off x="6613575" y="4825443"/>
            <a:ext cx="419229" cy="419229"/>
          </a:xfrm>
          <a:prstGeom prst="donut">
            <a:avLst>
              <a:gd name="adj" fmla="val 16207"/>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4616559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18</a:t>
            </a:fld>
            <a:endParaRPr lang="en-US" altLang="ja-JP"/>
          </a:p>
        </p:txBody>
      </p:sp>
      <p:pic>
        <p:nvPicPr>
          <p:cNvPr id="9" name="図 8">
            <a:extLst>
              <a:ext uri="{FF2B5EF4-FFF2-40B4-BE49-F238E27FC236}">
                <a16:creationId xmlns:a16="http://schemas.microsoft.com/office/drawing/2014/main" id="{7F09A632-4C66-8542-A4AC-0C112FFDCDC6}"/>
              </a:ext>
            </a:extLst>
          </p:cNvPr>
          <p:cNvPicPr>
            <a:picLocks noChangeAspect="1"/>
          </p:cNvPicPr>
          <p:nvPr/>
        </p:nvPicPr>
        <p:blipFill rotWithShape="1">
          <a:blip r:embed="rId2"/>
          <a:srcRect t="34360" b="34956"/>
          <a:stretch/>
        </p:blipFill>
        <p:spPr>
          <a:xfrm>
            <a:off x="963592" y="2448532"/>
            <a:ext cx="3036083" cy="1024766"/>
          </a:xfrm>
          <a:prstGeom prst="rect">
            <a:avLst/>
          </a:prstGeom>
        </p:spPr>
      </p:pic>
      <p:pic>
        <p:nvPicPr>
          <p:cNvPr id="11" name="図 10">
            <a:extLst>
              <a:ext uri="{FF2B5EF4-FFF2-40B4-BE49-F238E27FC236}">
                <a16:creationId xmlns:a16="http://schemas.microsoft.com/office/drawing/2014/main" id="{F660EACC-5A7D-7044-9736-335D9C5F2D01}"/>
              </a:ext>
            </a:extLst>
          </p:cNvPr>
          <p:cNvPicPr>
            <a:picLocks noChangeAspect="1"/>
          </p:cNvPicPr>
          <p:nvPr/>
        </p:nvPicPr>
        <p:blipFill rotWithShape="1">
          <a:blip r:embed="rId2"/>
          <a:srcRect b="69316"/>
          <a:stretch/>
        </p:blipFill>
        <p:spPr>
          <a:xfrm>
            <a:off x="6919239" y="2448532"/>
            <a:ext cx="3036083" cy="1024765"/>
          </a:xfrm>
          <a:prstGeom prst="rect">
            <a:avLst/>
          </a:prstGeom>
        </p:spPr>
      </p:pic>
      <p:pic>
        <p:nvPicPr>
          <p:cNvPr id="12" name="図 11">
            <a:extLst>
              <a:ext uri="{FF2B5EF4-FFF2-40B4-BE49-F238E27FC236}">
                <a16:creationId xmlns:a16="http://schemas.microsoft.com/office/drawing/2014/main" id="{49856265-6842-474F-9361-E92ED583CF6A}"/>
              </a:ext>
            </a:extLst>
          </p:cNvPr>
          <p:cNvPicPr>
            <a:picLocks noChangeAspect="1"/>
          </p:cNvPicPr>
          <p:nvPr/>
        </p:nvPicPr>
        <p:blipFill rotWithShape="1">
          <a:blip r:embed="rId2"/>
          <a:srcRect t="70434"/>
          <a:stretch/>
        </p:blipFill>
        <p:spPr>
          <a:xfrm>
            <a:off x="963592" y="3473298"/>
            <a:ext cx="3036083" cy="987394"/>
          </a:xfrm>
          <a:prstGeom prst="rect">
            <a:avLst/>
          </a:prstGeom>
        </p:spPr>
      </p:pic>
      <p:sp>
        <p:nvSpPr>
          <p:cNvPr id="14" name="テキスト ボックス 13">
            <a:extLst>
              <a:ext uri="{FF2B5EF4-FFF2-40B4-BE49-F238E27FC236}">
                <a16:creationId xmlns:a16="http://schemas.microsoft.com/office/drawing/2014/main" id="{67D7D48A-8E69-C94B-92FE-7EB8CC26C52A}"/>
              </a:ext>
            </a:extLst>
          </p:cNvPr>
          <p:cNvSpPr txBox="1"/>
          <p:nvPr/>
        </p:nvSpPr>
        <p:spPr>
          <a:xfrm>
            <a:off x="963591" y="4460692"/>
            <a:ext cx="520571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現在の向きから右</a:t>
            </a: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a:t>
            </a: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左に指定した値だけ回転させる</a:t>
            </a:r>
          </a:p>
        </p:txBody>
      </p:sp>
      <p:sp>
        <p:nvSpPr>
          <p:cNvPr id="15" name="テキスト ボックス 14">
            <a:extLst>
              <a:ext uri="{FF2B5EF4-FFF2-40B4-BE49-F238E27FC236}">
                <a16:creationId xmlns:a16="http://schemas.microsoft.com/office/drawing/2014/main" id="{0A03E09D-268A-8049-AE02-AA4C7C6E7E10}"/>
              </a:ext>
            </a:extLst>
          </p:cNvPr>
          <p:cNvSpPr txBox="1"/>
          <p:nvPr/>
        </p:nvSpPr>
        <p:spPr>
          <a:xfrm>
            <a:off x="6919239" y="3492810"/>
            <a:ext cx="540934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現在の向きに指定した値（ピクセル）だけ動かす</a:t>
            </a:r>
          </a:p>
        </p:txBody>
      </p:sp>
      <p:pic>
        <p:nvPicPr>
          <p:cNvPr id="16" name="図 15">
            <a:extLst>
              <a:ext uri="{FF2B5EF4-FFF2-40B4-BE49-F238E27FC236}">
                <a16:creationId xmlns:a16="http://schemas.microsoft.com/office/drawing/2014/main" id="{9235B4BC-47B7-2C43-BD65-D8AFF318C0F7}"/>
              </a:ext>
            </a:extLst>
          </p:cNvPr>
          <p:cNvPicPr>
            <a:picLocks noChangeAspect="1"/>
          </p:cNvPicPr>
          <p:nvPr/>
        </p:nvPicPr>
        <p:blipFill>
          <a:blip r:embed="rId3"/>
          <a:stretch>
            <a:fillRect/>
          </a:stretch>
        </p:blipFill>
        <p:spPr>
          <a:xfrm>
            <a:off x="913781" y="6299170"/>
            <a:ext cx="4385866" cy="987394"/>
          </a:xfrm>
          <a:prstGeom prst="rect">
            <a:avLst/>
          </a:prstGeom>
        </p:spPr>
      </p:pic>
      <p:sp>
        <p:nvSpPr>
          <p:cNvPr id="17" name="テキスト ボックス 16">
            <a:extLst>
              <a:ext uri="{FF2B5EF4-FFF2-40B4-BE49-F238E27FC236}">
                <a16:creationId xmlns:a16="http://schemas.microsoft.com/office/drawing/2014/main" id="{AF8DF600-AA3E-8542-9705-E8B237F34490}"/>
              </a:ext>
            </a:extLst>
          </p:cNvPr>
          <p:cNvSpPr txBox="1"/>
          <p:nvPr/>
        </p:nvSpPr>
        <p:spPr>
          <a:xfrm>
            <a:off x="963591" y="7329077"/>
            <a:ext cx="520571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ja-JP" altLang="en-US">
                <a:latin typeface="MS PGothic" panose="020B0600070205080204" pitchFamily="34" charset="-128"/>
                <a:ea typeface="MS PGothic" panose="020B0600070205080204" pitchFamily="34" charset="-128"/>
              </a:rPr>
              <a:t>スプライトの見た目の回転方法を設定する</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nvGrpSpPr>
          <p:cNvPr id="18" name="グループ化 17">
            <a:extLst>
              <a:ext uri="{FF2B5EF4-FFF2-40B4-BE49-F238E27FC236}">
                <a16:creationId xmlns:a16="http://schemas.microsoft.com/office/drawing/2014/main" id="{02372256-BBC9-2944-AFE6-3802468FEB6E}"/>
              </a:ext>
            </a:extLst>
          </p:cNvPr>
          <p:cNvGrpSpPr/>
          <p:nvPr/>
        </p:nvGrpSpPr>
        <p:grpSpPr>
          <a:xfrm>
            <a:off x="11227240" y="211404"/>
            <a:ext cx="1101340" cy="1583151"/>
            <a:chOff x="1626730" y="3850543"/>
            <a:chExt cx="1285140" cy="1847359"/>
          </a:xfrm>
        </p:grpSpPr>
        <p:sp>
          <p:nvSpPr>
            <p:cNvPr id="19" name="円/楕円 18">
              <a:extLst>
                <a:ext uri="{FF2B5EF4-FFF2-40B4-BE49-F238E27FC236}">
                  <a16:creationId xmlns:a16="http://schemas.microsoft.com/office/drawing/2014/main" id="{90BBE920-BD01-FB47-B7D9-AA822979EFF2}"/>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テキスト ボックス 19">
              <a:extLst>
                <a:ext uri="{FF2B5EF4-FFF2-40B4-BE49-F238E27FC236}">
                  <a16:creationId xmlns:a16="http://schemas.microsoft.com/office/drawing/2014/main" id="{538D8875-6158-8048-9A4B-E388976DB8AD}"/>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動き</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21" name="三角形 20">
            <a:extLst>
              <a:ext uri="{FF2B5EF4-FFF2-40B4-BE49-F238E27FC236}">
                <a16:creationId xmlns:a16="http://schemas.microsoft.com/office/drawing/2014/main" id="{CBD8220F-274A-944D-BE15-35FE21127A64}"/>
              </a:ext>
            </a:extLst>
          </p:cNvPr>
          <p:cNvSpPr/>
          <p:nvPr/>
        </p:nvSpPr>
        <p:spPr>
          <a:xfrm>
            <a:off x="480611" y="2535685"/>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2" name="三角形 21">
            <a:extLst>
              <a:ext uri="{FF2B5EF4-FFF2-40B4-BE49-F238E27FC236}">
                <a16:creationId xmlns:a16="http://schemas.microsoft.com/office/drawing/2014/main" id="{13706160-C174-8742-A467-C2934ECA09F8}"/>
              </a:ext>
            </a:extLst>
          </p:cNvPr>
          <p:cNvSpPr/>
          <p:nvPr/>
        </p:nvSpPr>
        <p:spPr>
          <a:xfrm>
            <a:off x="6466071" y="2535685"/>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 name="角丸四角形 1">
            <a:extLst>
              <a:ext uri="{FF2B5EF4-FFF2-40B4-BE49-F238E27FC236}">
                <a16:creationId xmlns:a16="http://schemas.microsoft.com/office/drawing/2014/main" id="{D024AD1E-EB6A-2C46-B21D-F13F4DFE49EB}"/>
              </a:ext>
            </a:extLst>
          </p:cNvPr>
          <p:cNvSpPr/>
          <p:nvPr/>
        </p:nvSpPr>
        <p:spPr>
          <a:xfrm>
            <a:off x="6885300" y="6401791"/>
            <a:ext cx="5205719" cy="1769545"/>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スプライトの向きを考慮する必要がある</a:t>
            </a:r>
          </a:p>
        </p:txBody>
      </p:sp>
      <p:sp>
        <p:nvSpPr>
          <p:cNvPr id="23" name="三角形 22">
            <a:extLst>
              <a:ext uri="{FF2B5EF4-FFF2-40B4-BE49-F238E27FC236}">
                <a16:creationId xmlns:a16="http://schemas.microsoft.com/office/drawing/2014/main" id="{562D80A7-34CA-8C43-B268-DAE5B6EBD061}"/>
              </a:ext>
            </a:extLst>
          </p:cNvPr>
          <p:cNvSpPr/>
          <p:nvPr/>
        </p:nvSpPr>
        <p:spPr>
          <a:xfrm>
            <a:off x="480612" y="6612164"/>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1672053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19</a:t>
            </a:fld>
            <a:endParaRPr lang="en-US" altLang="ja-JP"/>
          </a:p>
        </p:txBody>
      </p:sp>
      <p:grpSp>
        <p:nvGrpSpPr>
          <p:cNvPr id="13" name="グループ化 12">
            <a:extLst>
              <a:ext uri="{FF2B5EF4-FFF2-40B4-BE49-F238E27FC236}">
                <a16:creationId xmlns:a16="http://schemas.microsoft.com/office/drawing/2014/main" id="{BED3FECB-3E02-E44F-BB45-0AFE633DBDA5}"/>
              </a:ext>
            </a:extLst>
          </p:cNvPr>
          <p:cNvGrpSpPr/>
          <p:nvPr/>
        </p:nvGrpSpPr>
        <p:grpSpPr>
          <a:xfrm>
            <a:off x="11227240" y="211404"/>
            <a:ext cx="1101340" cy="1583151"/>
            <a:chOff x="1626730" y="3850543"/>
            <a:chExt cx="1285140" cy="1847359"/>
          </a:xfrm>
        </p:grpSpPr>
        <p:sp>
          <p:nvSpPr>
            <p:cNvPr id="16" name="円/楕円 15">
              <a:extLst>
                <a:ext uri="{FF2B5EF4-FFF2-40B4-BE49-F238E27FC236}">
                  <a16:creationId xmlns:a16="http://schemas.microsoft.com/office/drawing/2014/main" id="{7360A018-2CE0-944A-BD4C-4528C1439A51}"/>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95ED0548-9317-8541-998A-9BB30343D0B9}"/>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動き</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pic>
        <p:nvPicPr>
          <p:cNvPr id="5" name="図 4">
            <a:extLst>
              <a:ext uri="{FF2B5EF4-FFF2-40B4-BE49-F238E27FC236}">
                <a16:creationId xmlns:a16="http://schemas.microsoft.com/office/drawing/2014/main" id="{5DF49E82-0905-DF4C-ACB5-2FC683DD1CFA}"/>
              </a:ext>
            </a:extLst>
          </p:cNvPr>
          <p:cNvPicPr>
            <a:picLocks noChangeAspect="1"/>
          </p:cNvPicPr>
          <p:nvPr/>
        </p:nvPicPr>
        <p:blipFill>
          <a:blip r:embed="rId4"/>
          <a:stretch>
            <a:fillRect/>
          </a:stretch>
        </p:blipFill>
        <p:spPr>
          <a:xfrm>
            <a:off x="598410" y="3128735"/>
            <a:ext cx="4818790" cy="5100865"/>
          </a:xfrm>
          <a:prstGeom prst="rect">
            <a:avLst/>
          </a:prstGeom>
        </p:spPr>
      </p:pic>
      <p:pic>
        <p:nvPicPr>
          <p:cNvPr id="8" name="画面収録 2020-11-06 11.04.33" descr="画面収録 2020-11-06 11.04.33">
            <a:hlinkClick r:id="" action="ppaction://media"/>
            <a:extLst>
              <a:ext uri="{FF2B5EF4-FFF2-40B4-BE49-F238E27FC236}">
                <a16:creationId xmlns:a16="http://schemas.microsoft.com/office/drawing/2014/main" id="{7CF429FA-458B-D048-880F-BF1DB40859DB}"/>
              </a:ext>
            </a:extLst>
          </p:cNvPr>
          <p:cNvPicPr>
            <a:picLocks noChangeAspect="1"/>
          </p:cNvPicPr>
          <p:nvPr>
            <a:videoFile r:link="rId1"/>
            <p:extLst>
              <p:ext uri="{DAA4B4D4-6D71-4841-9C94-3DE7FCFB9230}">
                <p14:media xmlns:p14="http://schemas.microsoft.com/office/powerpoint/2010/main" r:embed="rId2">
                  <p14:trim end="9068.5769"/>
                </p14:media>
              </p:ext>
            </p:extLst>
          </p:nvPr>
        </p:nvPicPr>
        <p:blipFill>
          <a:blip r:embed="rId5"/>
          <a:stretch>
            <a:fillRect/>
          </a:stretch>
        </p:blipFill>
        <p:spPr>
          <a:xfrm>
            <a:off x="5474401" y="3128735"/>
            <a:ext cx="6786984" cy="5100865"/>
          </a:xfrm>
          <a:prstGeom prst="rect">
            <a:avLst/>
          </a:prstGeom>
          <a:ln>
            <a:solidFill>
              <a:schemeClr val="tx1"/>
            </a:solidFill>
          </a:ln>
        </p:spPr>
      </p:pic>
      <p:sp>
        <p:nvSpPr>
          <p:cNvPr id="18" name="正方形/長方形 17">
            <a:extLst>
              <a:ext uri="{FF2B5EF4-FFF2-40B4-BE49-F238E27FC236}">
                <a16:creationId xmlns:a16="http://schemas.microsoft.com/office/drawing/2014/main" id="{95DFE603-2B9E-0A40-9B82-998579BD1A68}"/>
              </a:ext>
            </a:extLst>
          </p:cNvPr>
          <p:cNvSpPr/>
          <p:nvPr/>
        </p:nvSpPr>
        <p:spPr>
          <a:xfrm>
            <a:off x="2416630" y="4419600"/>
            <a:ext cx="1741714" cy="60960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1188332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kumimoji="1" lang="ja-JP" altLang="en-US"/>
              <a:t>　プログラミング教育において，ビジュアルプログラミング言語である「</a:t>
            </a:r>
            <a:r>
              <a:rPr kumimoji="1" lang="en-US" altLang="ja-JP" dirty="0"/>
              <a:t>Scratch</a:t>
            </a:r>
            <a:r>
              <a:rPr kumimoji="1" lang="ja-JP" altLang="en-US"/>
              <a:t>」が利用されている</a:t>
            </a:r>
            <a:endParaRPr kumimoji="1" lang="en-US" altLang="ja-JP" dirty="0"/>
          </a:p>
          <a:p>
            <a:pPr marL="444500" lvl="1" indent="0">
              <a:buNone/>
            </a:pPr>
            <a:r>
              <a:rPr lang="ja-JP" altLang="en-US"/>
              <a:t>　他ユーザの作品のプログラムを見ることができるため，学習者が実装したい動作を含む作品を見つけることで，その作品のプログラムを参考に実装できる</a:t>
            </a:r>
            <a:endParaRPr kumimoji="1" lang="en-US" altLang="ja-JP" dirty="0"/>
          </a:p>
        </p:txBody>
      </p:sp>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kumimoji="1" lang="ja-JP" altLang="en-US"/>
              <a:t>背景</a:t>
            </a:r>
            <a:br>
              <a:rPr kumimoji="1" lang="en-US" altLang="ja-JP" dirty="0"/>
            </a:br>
            <a:r>
              <a:rPr kumimoji="1" lang="en-US" altLang="ja-JP" dirty="0"/>
              <a:t>- </a:t>
            </a:r>
            <a:r>
              <a:rPr kumimoji="1" lang="ja-JP" altLang="en-US"/>
              <a:t>ビジュアルプログラミング言語「</a:t>
            </a:r>
            <a:r>
              <a:rPr kumimoji="1" lang="en-US" altLang="ja-JP" dirty="0"/>
              <a:t>Scratch</a:t>
            </a:r>
            <a:r>
              <a:rPr kumimoji="1" lang="ja-JP" altLang="en-US"/>
              <a:t>」</a:t>
            </a:r>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2</a:t>
            </a:fld>
            <a:endParaRPr lang="en-US" altLang="ja-JP"/>
          </a:p>
        </p:txBody>
      </p:sp>
      <p:pic>
        <p:nvPicPr>
          <p:cNvPr id="7" name="図 6">
            <a:extLst>
              <a:ext uri="{FF2B5EF4-FFF2-40B4-BE49-F238E27FC236}">
                <a16:creationId xmlns:a16="http://schemas.microsoft.com/office/drawing/2014/main" id="{29CB06D6-24C6-3649-842F-8DD1F9F1B3D8}"/>
              </a:ext>
            </a:extLst>
          </p:cNvPr>
          <p:cNvPicPr>
            <a:picLocks noChangeAspect="1"/>
          </p:cNvPicPr>
          <p:nvPr/>
        </p:nvPicPr>
        <p:blipFill rotWithShape="1">
          <a:blip r:embed="rId2"/>
          <a:srcRect l="14801"/>
          <a:stretch/>
        </p:blipFill>
        <p:spPr>
          <a:xfrm>
            <a:off x="1162044" y="5896212"/>
            <a:ext cx="4392706" cy="2661060"/>
          </a:xfrm>
          <a:prstGeom prst="rect">
            <a:avLst/>
          </a:prstGeom>
        </p:spPr>
      </p:pic>
      <p:sp>
        <p:nvSpPr>
          <p:cNvPr id="8" name="右矢印 7">
            <a:extLst>
              <a:ext uri="{FF2B5EF4-FFF2-40B4-BE49-F238E27FC236}">
                <a16:creationId xmlns:a16="http://schemas.microsoft.com/office/drawing/2014/main" id="{DBA6161A-7824-0F4A-8A79-1B70C004AE92}"/>
              </a:ext>
            </a:extLst>
          </p:cNvPr>
          <p:cNvSpPr/>
          <p:nvPr/>
        </p:nvSpPr>
        <p:spPr>
          <a:xfrm>
            <a:off x="5932571" y="6852219"/>
            <a:ext cx="1107994" cy="749046"/>
          </a:xfrm>
          <a:prstGeom prst="rightArrow">
            <a:avLst/>
          </a:prstGeom>
          <a:solidFill>
            <a:schemeClr val="bg2"/>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9" name="図 8">
            <a:extLst>
              <a:ext uri="{FF2B5EF4-FFF2-40B4-BE49-F238E27FC236}">
                <a16:creationId xmlns:a16="http://schemas.microsoft.com/office/drawing/2014/main" id="{7F65E62B-E6F3-6F41-B684-C4EC571964AB}"/>
              </a:ext>
            </a:extLst>
          </p:cNvPr>
          <p:cNvPicPr>
            <a:picLocks noChangeAspect="1"/>
          </p:cNvPicPr>
          <p:nvPr/>
        </p:nvPicPr>
        <p:blipFill rotWithShape="1">
          <a:blip r:embed="rId3"/>
          <a:srcRect l="-174" t="13949" r="35552" b="40183"/>
          <a:stretch/>
        </p:blipFill>
        <p:spPr>
          <a:xfrm>
            <a:off x="7418386" y="5896212"/>
            <a:ext cx="4392706" cy="2661060"/>
          </a:xfrm>
          <a:prstGeom prst="rect">
            <a:avLst/>
          </a:prstGeom>
        </p:spPr>
      </p:pic>
    </p:spTree>
    <p:extLst>
      <p:ext uri="{BB962C8B-B14F-4D97-AF65-F5344CB8AC3E}">
        <p14:creationId xmlns:p14="http://schemas.microsoft.com/office/powerpoint/2010/main" val="10050945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1C3DDB2-8D26-AB4D-9987-A38E62BA0FC5}"/>
              </a:ext>
            </a:extLst>
          </p:cNvPr>
          <p:cNvPicPr>
            <a:picLocks noChangeAspect="1"/>
          </p:cNvPicPr>
          <p:nvPr/>
        </p:nvPicPr>
        <p:blipFill>
          <a:blip r:embed="rId4"/>
          <a:stretch>
            <a:fillRect/>
          </a:stretch>
        </p:blipFill>
        <p:spPr>
          <a:xfrm>
            <a:off x="541208" y="3128735"/>
            <a:ext cx="5097591" cy="5188620"/>
          </a:xfrm>
          <a:prstGeom prst="rect">
            <a:avLst/>
          </a:prstGeom>
        </p:spPr>
      </p:pic>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20</a:t>
            </a:fld>
            <a:endParaRPr lang="en-US" altLang="ja-JP"/>
          </a:p>
        </p:txBody>
      </p:sp>
      <p:grpSp>
        <p:nvGrpSpPr>
          <p:cNvPr id="13" name="グループ化 12">
            <a:extLst>
              <a:ext uri="{FF2B5EF4-FFF2-40B4-BE49-F238E27FC236}">
                <a16:creationId xmlns:a16="http://schemas.microsoft.com/office/drawing/2014/main" id="{BED3FECB-3E02-E44F-BB45-0AFE633DBDA5}"/>
              </a:ext>
            </a:extLst>
          </p:cNvPr>
          <p:cNvGrpSpPr/>
          <p:nvPr/>
        </p:nvGrpSpPr>
        <p:grpSpPr>
          <a:xfrm>
            <a:off x="11227240" y="211404"/>
            <a:ext cx="1101340" cy="1583151"/>
            <a:chOff x="1626730" y="3850543"/>
            <a:chExt cx="1285140" cy="1847359"/>
          </a:xfrm>
        </p:grpSpPr>
        <p:sp>
          <p:nvSpPr>
            <p:cNvPr id="16" name="円/楕円 15">
              <a:extLst>
                <a:ext uri="{FF2B5EF4-FFF2-40B4-BE49-F238E27FC236}">
                  <a16:creationId xmlns:a16="http://schemas.microsoft.com/office/drawing/2014/main" id="{7360A018-2CE0-944A-BD4C-4528C1439A51}"/>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95ED0548-9317-8541-998A-9BB30343D0B9}"/>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動き</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18" name="正方形/長方形 17">
            <a:extLst>
              <a:ext uri="{FF2B5EF4-FFF2-40B4-BE49-F238E27FC236}">
                <a16:creationId xmlns:a16="http://schemas.microsoft.com/office/drawing/2014/main" id="{95DFE603-2B9E-0A40-9B82-998579BD1A68}"/>
              </a:ext>
            </a:extLst>
          </p:cNvPr>
          <p:cNvSpPr/>
          <p:nvPr/>
        </p:nvSpPr>
        <p:spPr>
          <a:xfrm>
            <a:off x="2416630" y="4484913"/>
            <a:ext cx="1915884" cy="60960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6" name="画面収録 2020-11-06 11.10.45" descr="画面収録 2020-11-06 11.10.45">
            <a:hlinkClick r:id="" action="ppaction://media"/>
            <a:extLst>
              <a:ext uri="{FF2B5EF4-FFF2-40B4-BE49-F238E27FC236}">
                <a16:creationId xmlns:a16="http://schemas.microsoft.com/office/drawing/2014/main" id="{4B6767D3-F7C5-1741-9F2B-694F33E448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4401" y="3128735"/>
            <a:ext cx="6786986" cy="5100866"/>
          </a:xfrm>
          <a:prstGeom prst="rect">
            <a:avLst/>
          </a:prstGeom>
          <a:ln>
            <a:solidFill>
              <a:schemeClr val="tx1"/>
            </a:solidFill>
          </a:ln>
        </p:spPr>
      </p:pic>
    </p:spTree>
    <p:extLst>
      <p:ext uri="{BB962C8B-B14F-4D97-AF65-F5344CB8AC3E}">
        <p14:creationId xmlns:p14="http://schemas.microsoft.com/office/powerpoint/2010/main" val="11583191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D3C9C8A-7EA6-8644-964F-F2720A005CB5}"/>
              </a:ext>
            </a:extLst>
          </p:cNvPr>
          <p:cNvPicPr>
            <a:picLocks noChangeAspect="1"/>
          </p:cNvPicPr>
          <p:nvPr/>
        </p:nvPicPr>
        <p:blipFill>
          <a:blip r:embed="rId4"/>
          <a:stretch>
            <a:fillRect/>
          </a:stretch>
        </p:blipFill>
        <p:spPr>
          <a:xfrm>
            <a:off x="608694" y="3150506"/>
            <a:ext cx="4921250" cy="4967029"/>
          </a:xfrm>
          <a:prstGeom prst="rect">
            <a:avLst/>
          </a:prstGeom>
        </p:spPr>
      </p:pic>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21</a:t>
            </a:fld>
            <a:endParaRPr lang="en-US" altLang="ja-JP"/>
          </a:p>
        </p:txBody>
      </p:sp>
      <p:grpSp>
        <p:nvGrpSpPr>
          <p:cNvPr id="13" name="グループ化 12">
            <a:extLst>
              <a:ext uri="{FF2B5EF4-FFF2-40B4-BE49-F238E27FC236}">
                <a16:creationId xmlns:a16="http://schemas.microsoft.com/office/drawing/2014/main" id="{BED3FECB-3E02-E44F-BB45-0AFE633DBDA5}"/>
              </a:ext>
            </a:extLst>
          </p:cNvPr>
          <p:cNvGrpSpPr/>
          <p:nvPr/>
        </p:nvGrpSpPr>
        <p:grpSpPr>
          <a:xfrm>
            <a:off x="11227240" y="211404"/>
            <a:ext cx="1101340" cy="1583151"/>
            <a:chOff x="1626730" y="3850543"/>
            <a:chExt cx="1285140" cy="1847359"/>
          </a:xfrm>
        </p:grpSpPr>
        <p:sp>
          <p:nvSpPr>
            <p:cNvPr id="16" name="円/楕円 15">
              <a:extLst>
                <a:ext uri="{FF2B5EF4-FFF2-40B4-BE49-F238E27FC236}">
                  <a16:creationId xmlns:a16="http://schemas.microsoft.com/office/drawing/2014/main" id="{7360A018-2CE0-944A-BD4C-4528C1439A51}"/>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95ED0548-9317-8541-998A-9BB30343D0B9}"/>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動き</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18" name="正方形/長方形 17">
            <a:extLst>
              <a:ext uri="{FF2B5EF4-FFF2-40B4-BE49-F238E27FC236}">
                <a16:creationId xmlns:a16="http://schemas.microsoft.com/office/drawing/2014/main" id="{95DFE603-2B9E-0A40-9B82-998579BD1A68}"/>
              </a:ext>
            </a:extLst>
          </p:cNvPr>
          <p:cNvSpPr/>
          <p:nvPr/>
        </p:nvSpPr>
        <p:spPr>
          <a:xfrm>
            <a:off x="2416630" y="4484913"/>
            <a:ext cx="1915884" cy="60960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8" name="画面収録 2020-11-06 11.13.50" descr="画面収録 2020-11-06 11.13.50">
            <a:hlinkClick r:id="" action="ppaction://media"/>
            <a:extLst>
              <a:ext uri="{FF2B5EF4-FFF2-40B4-BE49-F238E27FC236}">
                <a16:creationId xmlns:a16="http://schemas.microsoft.com/office/drawing/2014/main" id="{4848FF30-DD40-F443-98E3-E64C2FC19B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4399" y="3128735"/>
            <a:ext cx="6786986" cy="5100866"/>
          </a:xfrm>
          <a:prstGeom prst="rect">
            <a:avLst/>
          </a:prstGeom>
          <a:ln>
            <a:solidFill>
              <a:schemeClr val="tx1"/>
            </a:solidFill>
          </a:ln>
        </p:spPr>
      </p:pic>
    </p:spTree>
    <p:extLst>
      <p:ext uri="{BB962C8B-B14F-4D97-AF65-F5344CB8AC3E}">
        <p14:creationId xmlns:p14="http://schemas.microsoft.com/office/powerpoint/2010/main" val="5575360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テキスト ボックス 23">
            <a:extLst>
              <a:ext uri="{FF2B5EF4-FFF2-40B4-BE49-F238E27FC236}">
                <a16:creationId xmlns:a16="http://schemas.microsoft.com/office/drawing/2014/main" id="{5C3CA6AA-845D-A843-AB5A-0AEEC2666BD8}"/>
              </a:ext>
            </a:extLst>
          </p:cNvPr>
          <p:cNvSpPr txBox="1"/>
          <p:nvPr/>
        </p:nvSpPr>
        <p:spPr>
          <a:xfrm>
            <a:off x="6734116" y="7934566"/>
            <a:ext cx="520571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現在の大きさから指定した値だけ変化させる</a:t>
            </a:r>
          </a:p>
        </p:txBody>
      </p:sp>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22</a:t>
            </a:fld>
            <a:endParaRPr lang="en-US" altLang="ja-JP"/>
          </a:p>
        </p:txBody>
      </p:sp>
      <p:pic>
        <p:nvPicPr>
          <p:cNvPr id="5" name="図 4">
            <a:extLst>
              <a:ext uri="{FF2B5EF4-FFF2-40B4-BE49-F238E27FC236}">
                <a16:creationId xmlns:a16="http://schemas.microsoft.com/office/drawing/2014/main" id="{89AE462D-1498-D049-BAF4-C67C7EF9330F}"/>
              </a:ext>
            </a:extLst>
          </p:cNvPr>
          <p:cNvPicPr>
            <a:picLocks noChangeAspect="1"/>
          </p:cNvPicPr>
          <p:nvPr/>
        </p:nvPicPr>
        <p:blipFill>
          <a:blip r:embed="rId2"/>
          <a:stretch>
            <a:fillRect/>
          </a:stretch>
        </p:blipFill>
        <p:spPr>
          <a:xfrm>
            <a:off x="980103" y="4460365"/>
            <a:ext cx="3597729" cy="1004561"/>
          </a:xfrm>
          <a:prstGeom prst="rect">
            <a:avLst/>
          </a:prstGeom>
        </p:spPr>
      </p:pic>
      <p:pic>
        <p:nvPicPr>
          <p:cNvPr id="6" name="図 5">
            <a:extLst>
              <a:ext uri="{FF2B5EF4-FFF2-40B4-BE49-F238E27FC236}">
                <a16:creationId xmlns:a16="http://schemas.microsoft.com/office/drawing/2014/main" id="{0F6C7898-F3DD-354F-901B-99AADEB9A128}"/>
              </a:ext>
            </a:extLst>
          </p:cNvPr>
          <p:cNvPicPr>
            <a:picLocks noChangeAspect="1"/>
          </p:cNvPicPr>
          <p:nvPr/>
        </p:nvPicPr>
        <p:blipFill>
          <a:blip r:embed="rId3"/>
          <a:stretch>
            <a:fillRect/>
          </a:stretch>
        </p:blipFill>
        <p:spPr>
          <a:xfrm>
            <a:off x="900327" y="6912630"/>
            <a:ext cx="5365269" cy="1004561"/>
          </a:xfrm>
          <a:prstGeom prst="rect">
            <a:avLst/>
          </a:prstGeom>
        </p:spPr>
      </p:pic>
      <p:pic>
        <p:nvPicPr>
          <p:cNvPr id="7" name="図 6">
            <a:extLst>
              <a:ext uri="{FF2B5EF4-FFF2-40B4-BE49-F238E27FC236}">
                <a16:creationId xmlns:a16="http://schemas.microsoft.com/office/drawing/2014/main" id="{567AD32B-5820-6E47-B0E9-9DA55B5BA72B}"/>
              </a:ext>
            </a:extLst>
          </p:cNvPr>
          <p:cNvPicPr>
            <a:picLocks noChangeAspect="1"/>
          </p:cNvPicPr>
          <p:nvPr/>
        </p:nvPicPr>
        <p:blipFill rotWithShape="1">
          <a:blip r:embed="rId4"/>
          <a:srcRect b="50545"/>
          <a:stretch/>
        </p:blipFill>
        <p:spPr>
          <a:xfrm>
            <a:off x="6750534" y="6984780"/>
            <a:ext cx="3618911" cy="1004561"/>
          </a:xfrm>
          <a:prstGeom prst="rect">
            <a:avLst/>
          </a:prstGeom>
        </p:spPr>
      </p:pic>
      <p:grpSp>
        <p:nvGrpSpPr>
          <p:cNvPr id="14" name="グループ化 13">
            <a:extLst>
              <a:ext uri="{FF2B5EF4-FFF2-40B4-BE49-F238E27FC236}">
                <a16:creationId xmlns:a16="http://schemas.microsoft.com/office/drawing/2014/main" id="{F83E63C9-CBFF-7D4D-B3EA-2E5ADFB97F01}"/>
              </a:ext>
            </a:extLst>
          </p:cNvPr>
          <p:cNvGrpSpPr/>
          <p:nvPr/>
        </p:nvGrpSpPr>
        <p:grpSpPr>
          <a:xfrm>
            <a:off x="11105920" y="211405"/>
            <a:ext cx="1353169" cy="1589744"/>
            <a:chOff x="11105920" y="211405"/>
            <a:chExt cx="1353169" cy="1589744"/>
          </a:xfrm>
        </p:grpSpPr>
        <p:sp>
          <p:nvSpPr>
            <p:cNvPr id="13" name="円/楕円 12">
              <a:extLst>
                <a:ext uri="{FF2B5EF4-FFF2-40B4-BE49-F238E27FC236}">
                  <a16:creationId xmlns:a16="http://schemas.microsoft.com/office/drawing/2014/main" id="{F7303862-6C66-7549-B33E-997168DAB2FC}"/>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2" name="テキスト ボックス 11">
              <a:extLst>
                <a:ext uri="{FF2B5EF4-FFF2-40B4-BE49-F238E27FC236}">
                  <a16:creationId xmlns:a16="http://schemas.microsoft.com/office/drawing/2014/main" id="{32AD96CD-5A7F-8849-B678-92D0A7A18661}"/>
                </a:ext>
              </a:extLst>
            </p:cNvPr>
            <p:cNvSpPr txBox="1"/>
            <p:nvPr/>
          </p:nvSpPr>
          <p:spPr>
            <a:xfrm>
              <a:off x="11105920" y="1206114"/>
              <a:ext cx="13531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見た目</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grpSp>
        <p:nvGrpSpPr>
          <p:cNvPr id="15" name="グループ化 14">
            <a:extLst>
              <a:ext uri="{FF2B5EF4-FFF2-40B4-BE49-F238E27FC236}">
                <a16:creationId xmlns:a16="http://schemas.microsoft.com/office/drawing/2014/main" id="{E9A1B1B2-6640-0B44-8FC1-61DF1F7E7EE6}"/>
              </a:ext>
            </a:extLst>
          </p:cNvPr>
          <p:cNvGrpSpPr/>
          <p:nvPr/>
        </p:nvGrpSpPr>
        <p:grpSpPr>
          <a:xfrm>
            <a:off x="980103" y="2442927"/>
            <a:ext cx="1332971" cy="1582972"/>
            <a:chOff x="1496948" y="3850543"/>
            <a:chExt cx="1555427" cy="1847150"/>
          </a:xfrm>
        </p:grpSpPr>
        <p:sp>
          <p:nvSpPr>
            <p:cNvPr id="16" name="円/楕円 15">
              <a:extLst>
                <a:ext uri="{FF2B5EF4-FFF2-40B4-BE49-F238E27FC236}">
                  <a16:creationId xmlns:a16="http://schemas.microsoft.com/office/drawing/2014/main" id="{F7975E31-BFEA-2F44-841D-FCFA5C01F18F}"/>
                </a:ext>
              </a:extLst>
            </p:cNvPr>
            <p:cNvSpPr/>
            <p:nvPr/>
          </p:nvSpPr>
          <p:spPr>
            <a:xfrm>
              <a:off x="1715862" y="3850543"/>
              <a:ext cx="1117600" cy="1117600"/>
            </a:xfrm>
            <a:prstGeom prst="ellipse">
              <a:avLst/>
            </a:prstGeom>
            <a:solidFill>
              <a:srgbClr val="9A65FF"/>
            </a:solidFill>
            <a:ln w="25400" cap="flat">
              <a:solidFill>
                <a:srgbClr val="754B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E2A4C4E5-19AB-2C4A-A3A3-EC8824660E8C}"/>
                </a:ext>
              </a:extLst>
            </p:cNvPr>
            <p:cNvSpPr txBox="1"/>
            <p:nvPr/>
          </p:nvSpPr>
          <p:spPr>
            <a:xfrm>
              <a:off x="1496948" y="5003354"/>
              <a:ext cx="1555427"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chemeClr val="tx1"/>
                  </a:solidFill>
                  <a:latin typeface="MS PGothic" panose="020B0600070205080204" pitchFamily="34" charset="-128"/>
                  <a:ea typeface="MS PGothic" panose="020B0600070205080204" pitchFamily="34" charset="-128"/>
                </a:rPr>
                <a:t>見た目</a:t>
              </a:r>
              <a:endPar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8" name="角丸四角形吹き出し 17">
            <a:extLst>
              <a:ext uri="{FF2B5EF4-FFF2-40B4-BE49-F238E27FC236}">
                <a16:creationId xmlns:a16="http://schemas.microsoft.com/office/drawing/2014/main" id="{B182F550-0423-694A-BAD5-36C578A1C701}"/>
              </a:ext>
            </a:extLst>
          </p:cNvPr>
          <p:cNvSpPr/>
          <p:nvPr/>
        </p:nvSpPr>
        <p:spPr>
          <a:xfrm>
            <a:off x="3283209" y="2525163"/>
            <a:ext cx="8706810"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en-US" altLang="ja-JP" dirty="0"/>
              <a:t> </a:t>
            </a:r>
            <a:r>
              <a:rPr lang="ja-JP" altLang="en-US"/>
              <a:t>スプライトの見た目をコントロールする</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テキスト ボックス 20">
            <a:extLst>
              <a:ext uri="{FF2B5EF4-FFF2-40B4-BE49-F238E27FC236}">
                <a16:creationId xmlns:a16="http://schemas.microsoft.com/office/drawing/2014/main" id="{508F349F-6890-3743-8CA5-B1687726F1B8}"/>
              </a:ext>
            </a:extLst>
          </p:cNvPr>
          <p:cNvSpPr txBox="1"/>
          <p:nvPr/>
        </p:nvSpPr>
        <p:spPr>
          <a:xfrm>
            <a:off x="980103" y="5483249"/>
            <a:ext cx="520571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指定した文字列を入れたふきだしを表示する</a:t>
            </a:r>
          </a:p>
        </p:txBody>
      </p:sp>
      <p:sp>
        <p:nvSpPr>
          <p:cNvPr id="22" name="テキスト ボックス 21">
            <a:extLst>
              <a:ext uri="{FF2B5EF4-FFF2-40B4-BE49-F238E27FC236}">
                <a16:creationId xmlns:a16="http://schemas.microsoft.com/office/drawing/2014/main" id="{F0672A71-55CA-C242-8FEA-8674CEB643FA}"/>
              </a:ext>
            </a:extLst>
          </p:cNvPr>
          <p:cNvSpPr txBox="1"/>
          <p:nvPr/>
        </p:nvSpPr>
        <p:spPr>
          <a:xfrm>
            <a:off x="980101" y="7897674"/>
            <a:ext cx="520571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見た目を指定した見た目に変更する</a:t>
            </a:r>
          </a:p>
        </p:txBody>
      </p:sp>
      <p:pic>
        <p:nvPicPr>
          <p:cNvPr id="23" name="図 22">
            <a:extLst>
              <a:ext uri="{FF2B5EF4-FFF2-40B4-BE49-F238E27FC236}">
                <a16:creationId xmlns:a16="http://schemas.microsoft.com/office/drawing/2014/main" id="{78CC55EC-28DA-4D4A-BA40-35998522275F}"/>
              </a:ext>
            </a:extLst>
          </p:cNvPr>
          <p:cNvPicPr>
            <a:picLocks noChangeAspect="1"/>
          </p:cNvPicPr>
          <p:nvPr/>
        </p:nvPicPr>
        <p:blipFill rotWithShape="1">
          <a:blip r:embed="rId4"/>
          <a:srcRect t="50545"/>
          <a:stretch/>
        </p:blipFill>
        <p:spPr>
          <a:xfrm>
            <a:off x="6734116" y="4425374"/>
            <a:ext cx="3744966" cy="1039552"/>
          </a:xfrm>
          <a:prstGeom prst="rect">
            <a:avLst/>
          </a:prstGeom>
        </p:spPr>
      </p:pic>
      <p:sp>
        <p:nvSpPr>
          <p:cNvPr id="25" name="テキスト ボックス 24">
            <a:extLst>
              <a:ext uri="{FF2B5EF4-FFF2-40B4-BE49-F238E27FC236}">
                <a16:creationId xmlns:a16="http://schemas.microsoft.com/office/drawing/2014/main" id="{246D81F6-3A4C-474F-ABAA-3742629FA28B}"/>
              </a:ext>
            </a:extLst>
          </p:cNvPr>
          <p:cNvSpPr txBox="1"/>
          <p:nvPr/>
        </p:nvSpPr>
        <p:spPr>
          <a:xfrm>
            <a:off x="6734115" y="5487878"/>
            <a:ext cx="520571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大きさを指定した値にする</a:t>
            </a:r>
          </a:p>
        </p:txBody>
      </p:sp>
      <p:sp>
        <p:nvSpPr>
          <p:cNvPr id="19" name="ドーナツ 18">
            <a:extLst>
              <a:ext uri="{FF2B5EF4-FFF2-40B4-BE49-F238E27FC236}">
                <a16:creationId xmlns:a16="http://schemas.microsoft.com/office/drawing/2014/main" id="{C7F6F050-9F14-B84A-A999-4E7DCC1F16D6}"/>
              </a:ext>
            </a:extLst>
          </p:cNvPr>
          <p:cNvSpPr/>
          <p:nvPr/>
        </p:nvSpPr>
        <p:spPr>
          <a:xfrm>
            <a:off x="481098" y="4502143"/>
            <a:ext cx="419229" cy="419229"/>
          </a:xfrm>
          <a:prstGeom prst="donut">
            <a:avLst>
              <a:gd name="adj" fmla="val 16207"/>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三角形 19">
            <a:extLst>
              <a:ext uri="{FF2B5EF4-FFF2-40B4-BE49-F238E27FC236}">
                <a16:creationId xmlns:a16="http://schemas.microsoft.com/office/drawing/2014/main" id="{50BE2B42-9506-914D-9AFE-C059D0F778DB}"/>
              </a:ext>
            </a:extLst>
          </p:cNvPr>
          <p:cNvSpPr/>
          <p:nvPr/>
        </p:nvSpPr>
        <p:spPr>
          <a:xfrm>
            <a:off x="6265596" y="4486482"/>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三角形 25">
            <a:extLst>
              <a:ext uri="{FF2B5EF4-FFF2-40B4-BE49-F238E27FC236}">
                <a16:creationId xmlns:a16="http://schemas.microsoft.com/office/drawing/2014/main" id="{98EA6BCD-942A-C542-9ECC-E395E4888106}"/>
              </a:ext>
            </a:extLst>
          </p:cNvPr>
          <p:cNvSpPr/>
          <p:nvPr/>
        </p:nvSpPr>
        <p:spPr>
          <a:xfrm>
            <a:off x="6298450" y="7053505"/>
            <a:ext cx="419229" cy="361405"/>
          </a:xfrm>
          <a:prstGeom prst="triangle">
            <a:avLst/>
          </a:prstGeom>
          <a:noFill/>
          <a:ln w="76200" cap="flat">
            <a:solidFill>
              <a:srgbClr val="92D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8" name="乗算記号 27">
            <a:extLst>
              <a:ext uri="{FF2B5EF4-FFF2-40B4-BE49-F238E27FC236}">
                <a16:creationId xmlns:a16="http://schemas.microsoft.com/office/drawing/2014/main" id="{F9E4B579-F29E-5F4A-8122-8D6F0709BA26}"/>
              </a:ext>
            </a:extLst>
          </p:cNvPr>
          <p:cNvSpPr/>
          <p:nvPr/>
        </p:nvSpPr>
        <p:spPr>
          <a:xfrm>
            <a:off x="370936" y="6941543"/>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5157313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23</a:t>
            </a:fld>
            <a:endParaRPr lang="en-US" altLang="ja-JP"/>
          </a:p>
        </p:txBody>
      </p:sp>
      <p:pic>
        <p:nvPicPr>
          <p:cNvPr id="6" name="図 5">
            <a:extLst>
              <a:ext uri="{FF2B5EF4-FFF2-40B4-BE49-F238E27FC236}">
                <a16:creationId xmlns:a16="http://schemas.microsoft.com/office/drawing/2014/main" id="{562BF9AB-C990-8E46-A41E-622801993DD4}"/>
              </a:ext>
            </a:extLst>
          </p:cNvPr>
          <p:cNvPicPr>
            <a:picLocks noChangeAspect="1"/>
          </p:cNvPicPr>
          <p:nvPr/>
        </p:nvPicPr>
        <p:blipFill>
          <a:blip r:embed="rId2"/>
          <a:stretch>
            <a:fillRect/>
          </a:stretch>
        </p:blipFill>
        <p:spPr>
          <a:xfrm>
            <a:off x="935982" y="4454998"/>
            <a:ext cx="4167717" cy="1047750"/>
          </a:xfrm>
          <a:prstGeom prst="rect">
            <a:avLst/>
          </a:prstGeom>
        </p:spPr>
      </p:pic>
      <p:pic>
        <p:nvPicPr>
          <p:cNvPr id="7" name="図 6">
            <a:extLst>
              <a:ext uri="{FF2B5EF4-FFF2-40B4-BE49-F238E27FC236}">
                <a16:creationId xmlns:a16="http://schemas.microsoft.com/office/drawing/2014/main" id="{346412E6-5FF9-6744-9836-EA8CA9DC9A92}"/>
              </a:ext>
            </a:extLst>
          </p:cNvPr>
          <p:cNvPicPr>
            <a:picLocks noChangeAspect="1"/>
          </p:cNvPicPr>
          <p:nvPr/>
        </p:nvPicPr>
        <p:blipFill rotWithShape="1">
          <a:blip r:embed="rId3"/>
          <a:srcRect b="50604"/>
          <a:stretch/>
        </p:blipFill>
        <p:spPr>
          <a:xfrm>
            <a:off x="6788160" y="6902812"/>
            <a:ext cx="3440934" cy="1047750"/>
          </a:xfrm>
          <a:prstGeom prst="rect">
            <a:avLst/>
          </a:prstGeom>
        </p:spPr>
      </p:pic>
      <p:grpSp>
        <p:nvGrpSpPr>
          <p:cNvPr id="8" name="グループ化 7">
            <a:extLst>
              <a:ext uri="{FF2B5EF4-FFF2-40B4-BE49-F238E27FC236}">
                <a16:creationId xmlns:a16="http://schemas.microsoft.com/office/drawing/2014/main" id="{160D1618-8FBA-3341-9494-1FF1E39741B9}"/>
              </a:ext>
            </a:extLst>
          </p:cNvPr>
          <p:cNvGrpSpPr/>
          <p:nvPr/>
        </p:nvGrpSpPr>
        <p:grpSpPr>
          <a:xfrm>
            <a:off x="1371318" y="2441208"/>
            <a:ext cx="1101340" cy="1583151"/>
            <a:chOff x="1626730" y="3850543"/>
            <a:chExt cx="1285140" cy="1847359"/>
          </a:xfrm>
        </p:grpSpPr>
        <p:sp>
          <p:nvSpPr>
            <p:cNvPr id="9" name="円/楕円 8">
              <a:extLst>
                <a:ext uri="{FF2B5EF4-FFF2-40B4-BE49-F238E27FC236}">
                  <a16:creationId xmlns:a16="http://schemas.microsoft.com/office/drawing/2014/main" id="{9B745E65-A31F-9B44-90D8-3EF2716ACAA0}"/>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0" name="テキスト ボックス 9">
              <a:extLst>
                <a:ext uri="{FF2B5EF4-FFF2-40B4-BE49-F238E27FC236}">
                  <a16:creationId xmlns:a16="http://schemas.microsoft.com/office/drawing/2014/main" id="{A2CBC842-A926-A844-A7B3-2B34A842FD98}"/>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chemeClr val="tx1"/>
                  </a:solidFill>
                  <a:latin typeface="MS PGothic" panose="020B0600070205080204" pitchFamily="34" charset="-128"/>
                  <a:ea typeface="MS PGothic" panose="020B0600070205080204" pitchFamily="34" charset="-128"/>
                </a:rPr>
                <a:t>音</a:t>
              </a:r>
              <a:endPar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1" name="角丸四角形吹き出し 10">
            <a:extLst>
              <a:ext uri="{FF2B5EF4-FFF2-40B4-BE49-F238E27FC236}">
                <a16:creationId xmlns:a16="http://schemas.microsoft.com/office/drawing/2014/main" id="{04E2B754-65A0-E04D-B7A7-12668FB8BDF0}"/>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ja-JP" altLang="en-US"/>
              <a:t>音をコントロールする</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4" name="グループ化 13">
            <a:extLst>
              <a:ext uri="{FF2B5EF4-FFF2-40B4-BE49-F238E27FC236}">
                <a16:creationId xmlns:a16="http://schemas.microsoft.com/office/drawing/2014/main" id="{22DCF43A-82C8-DA4C-B7FA-8DE3C7875008}"/>
              </a:ext>
            </a:extLst>
          </p:cNvPr>
          <p:cNvGrpSpPr/>
          <p:nvPr/>
        </p:nvGrpSpPr>
        <p:grpSpPr>
          <a:xfrm>
            <a:off x="11105920" y="211405"/>
            <a:ext cx="1353169" cy="1589744"/>
            <a:chOff x="11105920" y="211405"/>
            <a:chExt cx="1353169" cy="1589744"/>
          </a:xfrm>
        </p:grpSpPr>
        <p:sp>
          <p:nvSpPr>
            <p:cNvPr id="15" name="円/楕円 14">
              <a:extLst>
                <a:ext uri="{FF2B5EF4-FFF2-40B4-BE49-F238E27FC236}">
                  <a16:creationId xmlns:a16="http://schemas.microsoft.com/office/drawing/2014/main" id="{CAEFB3BA-3E80-D548-85B8-D05B30C5DD4A}"/>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テキスト ボックス 15">
              <a:extLst>
                <a:ext uri="{FF2B5EF4-FFF2-40B4-BE49-F238E27FC236}">
                  <a16:creationId xmlns:a16="http://schemas.microsoft.com/office/drawing/2014/main" id="{7EB46336-A828-EC48-A46B-12A90E5A478C}"/>
                </a:ext>
              </a:extLst>
            </p:cNvPr>
            <p:cNvSpPr txBox="1"/>
            <p:nvPr/>
          </p:nvSpPr>
          <p:spPr>
            <a:xfrm>
              <a:off x="11105920" y="1206114"/>
              <a:ext cx="135316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音</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17" name="円/楕円 16">
            <a:extLst>
              <a:ext uri="{FF2B5EF4-FFF2-40B4-BE49-F238E27FC236}">
                <a16:creationId xmlns:a16="http://schemas.microsoft.com/office/drawing/2014/main" id="{3B4E9C45-4446-EB4A-A4CE-CD32E14902F6}"/>
              </a:ext>
            </a:extLst>
          </p:cNvPr>
          <p:cNvSpPr/>
          <p:nvPr/>
        </p:nvSpPr>
        <p:spPr>
          <a:xfrm>
            <a:off x="11303623" y="211405"/>
            <a:ext cx="966390" cy="966390"/>
          </a:xfrm>
          <a:prstGeom prst="ellipse">
            <a:avLst/>
          </a:prstGeom>
          <a:solidFill>
            <a:srgbClr val="D75BD5"/>
          </a:solidFill>
          <a:ln w="25400" cap="flat">
            <a:solidFill>
              <a:srgbClr val="BC3F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8" name="円/楕円 17">
            <a:extLst>
              <a:ext uri="{FF2B5EF4-FFF2-40B4-BE49-F238E27FC236}">
                <a16:creationId xmlns:a16="http://schemas.microsoft.com/office/drawing/2014/main" id="{84066381-61EE-EC4A-BCDE-7E67CEDF6424}"/>
              </a:ext>
            </a:extLst>
          </p:cNvPr>
          <p:cNvSpPr/>
          <p:nvPr/>
        </p:nvSpPr>
        <p:spPr>
          <a:xfrm>
            <a:off x="1447702" y="2441453"/>
            <a:ext cx="957761" cy="957761"/>
          </a:xfrm>
          <a:prstGeom prst="ellipse">
            <a:avLst/>
          </a:prstGeom>
          <a:solidFill>
            <a:srgbClr val="D75BD5"/>
          </a:solidFill>
          <a:ln w="25400" cap="flat">
            <a:solidFill>
              <a:srgbClr val="BC3F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9" name="図 18">
            <a:extLst>
              <a:ext uri="{FF2B5EF4-FFF2-40B4-BE49-F238E27FC236}">
                <a16:creationId xmlns:a16="http://schemas.microsoft.com/office/drawing/2014/main" id="{0AC79C9F-E9EA-3142-B401-F7B17A07793F}"/>
              </a:ext>
            </a:extLst>
          </p:cNvPr>
          <p:cNvPicPr>
            <a:picLocks noChangeAspect="1"/>
          </p:cNvPicPr>
          <p:nvPr/>
        </p:nvPicPr>
        <p:blipFill rotWithShape="1">
          <a:blip r:embed="rId3"/>
          <a:srcRect t="50604"/>
          <a:stretch/>
        </p:blipFill>
        <p:spPr>
          <a:xfrm>
            <a:off x="6788160" y="4454998"/>
            <a:ext cx="3440934" cy="1047750"/>
          </a:xfrm>
          <a:prstGeom prst="rect">
            <a:avLst/>
          </a:prstGeom>
        </p:spPr>
      </p:pic>
      <p:sp>
        <p:nvSpPr>
          <p:cNvPr id="20" name="テキスト ボックス 19">
            <a:extLst>
              <a:ext uri="{FF2B5EF4-FFF2-40B4-BE49-F238E27FC236}">
                <a16:creationId xmlns:a16="http://schemas.microsoft.com/office/drawing/2014/main" id="{08663A52-1051-6944-BC97-418AA1E74662}"/>
              </a:ext>
            </a:extLst>
          </p:cNvPr>
          <p:cNvSpPr txBox="1"/>
          <p:nvPr/>
        </p:nvSpPr>
        <p:spPr>
          <a:xfrm>
            <a:off x="935982" y="5400304"/>
            <a:ext cx="449205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実行を停止せず</a:t>
            </a:r>
            <a:endPar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指定した音を再生する</a:t>
            </a:r>
          </a:p>
        </p:txBody>
      </p:sp>
      <p:pic>
        <p:nvPicPr>
          <p:cNvPr id="21" name="図 20">
            <a:extLst>
              <a:ext uri="{FF2B5EF4-FFF2-40B4-BE49-F238E27FC236}">
                <a16:creationId xmlns:a16="http://schemas.microsoft.com/office/drawing/2014/main" id="{910513EA-7EBB-A841-A6E4-BC24BF4EA79E}"/>
              </a:ext>
            </a:extLst>
          </p:cNvPr>
          <p:cNvPicPr>
            <a:picLocks noChangeAspect="1"/>
          </p:cNvPicPr>
          <p:nvPr/>
        </p:nvPicPr>
        <p:blipFill>
          <a:blip r:embed="rId4"/>
          <a:stretch>
            <a:fillRect/>
          </a:stretch>
        </p:blipFill>
        <p:spPr>
          <a:xfrm>
            <a:off x="850799" y="6902812"/>
            <a:ext cx="5116914" cy="1047749"/>
          </a:xfrm>
          <a:prstGeom prst="rect">
            <a:avLst/>
          </a:prstGeom>
        </p:spPr>
      </p:pic>
      <p:sp>
        <p:nvSpPr>
          <p:cNvPr id="22" name="テキスト ボックス 21">
            <a:extLst>
              <a:ext uri="{FF2B5EF4-FFF2-40B4-BE49-F238E27FC236}">
                <a16:creationId xmlns:a16="http://schemas.microsoft.com/office/drawing/2014/main" id="{BA7C4F9F-8276-C74D-AA3D-85A71197A9C6}"/>
              </a:ext>
            </a:extLst>
          </p:cNvPr>
          <p:cNvSpPr txBox="1"/>
          <p:nvPr/>
        </p:nvSpPr>
        <p:spPr>
          <a:xfrm>
            <a:off x="935982" y="7878486"/>
            <a:ext cx="536754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指定した音を最後まで再生し，その間実行を停止する</a:t>
            </a:r>
          </a:p>
        </p:txBody>
      </p:sp>
      <p:sp>
        <p:nvSpPr>
          <p:cNvPr id="23" name="テキスト ボックス 22">
            <a:extLst>
              <a:ext uri="{FF2B5EF4-FFF2-40B4-BE49-F238E27FC236}">
                <a16:creationId xmlns:a16="http://schemas.microsoft.com/office/drawing/2014/main" id="{118A3732-81F2-9F4B-81D4-2F5741D3D535}"/>
              </a:ext>
            </a:extLst>
          </p:cNvPr>
          <p:cNvSpPr txBox="1"/>
          <p:nvPr/>
        </p:nvSpPr>
        <p:spPr>
          <a:xfrm>
            <a:off x="6788160" y="5400304"/>
            <a:ext cx="512539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音量を指定した値にする</a:t>
            </a:r>
          </a:p>
        </p:txBody>
      </p:sp>
      <p:sp>
        <p:nvSpPr>
          <p:cNvPr id="24" name="テキスト ボックス 23">
            <a:extLst>
              <a:ext uri="{FF2B5EF4-FFF2-40B4-BE49-F238E27FC236}">
                <a16:creationId xmlns:a16="http://schemas.microsoft.com/office/drawing/2014/main" id="{F5DCA3DF-6051-DC40-82A0-778DF9CB1BF5}"/>
              </a:ext>
            </a:extLst>
          </p:cNvPr>
          <p:cNvSpPr txBox="1"/>
          <p:nvPr/>
        </p:nvSpPr>
        <p:spPr>
          <a:xfrm>
            <a:off x="6788159" y="7854367"/>
            <a:ext cx="512539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現在の音量から，指定した値だけ変化させる</a:t>
            </a:r>
          </a:p>
        </p:txBody>
      </p:sp>
      <p:sp>
        <p:nvSpPr>
          <p:cNvPr id="25" name="乗算記号 24">
            <a:extLst>
              <a:ext uri="{FF2B5EF4-FFF2-40B4-BE49-F238E27FC236}">
                <a16:creationId xmlns:a16="http://schemas.microsoft.com/office/drawing/2014/main" id="{013C6B84-B162-AB46-8010-120847F54CEA}"/>
              </a:ext>
            </a:extLst>
          </p:cNvPr>
          <p:cNvSpPr/>
          <p:nvPr/>
        </p:nvSpPr>
        <p:spPr>
          <a:xfrm>
            <a:off x="415181" y="4454998"/>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乗算記号 25">
            <a:extLst>
              <a:ext uri="{FF2B5EF4-FFF2-40B4-BE49-F238E27FC236}">
                <a16:creationId xmlns:a16="http://schemas.microsoft.com/office/drawing/2014/main" id="{61C7E48A-E403-7B4D-84A7-690C94942CCB}"/>
              </a:ext>
            </a:extLst>
          </p:cNvPr>
          <p:cNvSpPr/>
          <p:nvPr/>
        </p:nvSpPr>
        <p:spPr>
          <a:xfrm>
            <a:off x="370936" y="6941543"/>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7" name="乗算記号 26">
            <a:extLst>
              <a:ext uri="{FF2B5EF4-FFF2-40B4-BE49-F238E27FC236}">
                <a16:creationId xmlns:a16="http://schemas.microsoft.com/office/drawing/2014/main" id="{51B19277-95B0-5740-8698-32899EEF05E6}"/>
              </a:ext>
            </a:extLst>
          </p:cNvPr>
          <p:cNvSpPr/>
          <p:nvPr/>
        </p:nvSpPr>
        <p:spPr>
          <a:xfrm>
            <a:off x="6144049" y="4454997"/>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8" name="乗算記号 27">
            <a:extLst>
              <a:ext uri="{FF2B5EF4-FFF2-40B4-BE49-F238E27FC236}">
                <a16:creationId xmlns:a16="http://schemas.microsoft.com/office/drawing/2014/main" id="{47F022A7-2661-1144-9643-76EF7B75D608}"/>
              </a:ext>
            </a:extLst>
          </p:cNvPr>
          <p:cNvSpPr/>
          <p:nvPr/>
        </p:nvSpPr>
        <p:spPr>
          <a:xfrm>
            <a:off x="6182624" y="6860641"/>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7206686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24</a:t>
            </a:fld>
            <a:endParaRPr lang="en-US" altLang="ja-JP"/>
          </a:p>
        </p:txBody>
      </p:sp>
      <p:pic>
        <p:nvPicPr>
          <p:cNvPr id="5" name="図 4">
            <a:extLst>
              <a:ext uri="{FF2B5EF4-FFF2-40B4-BE49-F238E27FC236}">
                <a16:creationId xmlns:a16="http://schemas.microsoft.com/office/drawing/2014/main" id="{613477C4-7813-6A44-8D1F-7673E0C64616}"/>
              </a:ext>
            </a:extLst>
          </p:cNvPr>
          <p:cNvPicPr>
            <a:picLocks noChangeAspect="1"/>
          </p:cNvPicPr>
          <p:nvPr/>
        </p:nvPicPr>
        <p:blipFill rotWithShape="1">
          <a:blip r:embed="rId2"/>
          <a:srcRect b="65096"/>
          <a:stretch/>
        </p:blipFill>
        <p:spPr>
          <a:xfrm>
            <a:off x="935982" y="4437566"/>
            <a:ext cx="3704563" cy="1114009"/>
          </a:xfrm>
          <a:prstGeom prst="rect">
            <a:avLst/>
          </a:prstGeom>
        </p:spPr>
      </p:pic>
      <p:grpSp>
        <p:nvGrpSpPr>
          <p:cNvPr id="6" name="グループ化 5">
            <a:extLst>
              <a:ext uri="{FF2B5EF4-FFF2-40B4-BE49-F238E27FC236}">
                <a16:creationId xmlns:a16="http://schemas.microsoft.com/office/drawing/2014/main" id="{A67A44B5-1B6B-9D4B-8EB7-5A4D99561CAD}"/>
              </a:ext>
            </a:extLst>
          </p:cNvPr>
          <p:cNvGrpSpPr/>
          <p:nvPr/>
        </p:nvGrpSpPr>
        <p:grpSpPr>
          <a:xfrm>
            <a:off x="10874123" y="211405"/>
            <a:ext cx="1825389" cy="1594058"/>
            <a:chOff x="10874123" y="211405"/>
            <a:chExt cx="1825389" cy="1594058"/>
          </a:xfrm>
        </p:grpSpPr>
        <p:sp>
          <p:nvSpPr>
            <p:cNvPr id="7" name="円/楕円 6">
              <a:extLst>
                <a:ext uri="{FF2B5EF4-FFF2-40B4-BE49-F238E27FC236}">
                  <a16:creationId xmlns:a16="http://schemas.microsoft.com/office/drawing/2014/main" id="{95D7EE01-6E2F-854D-802C-68222AEA3CAE}"/>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3AFEA8B3-8EBF-4A48-AE99-F9A49BC0D38C}"/>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イベント</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9" name="円/楕円 8">
            <a:extLst>
              <a:ext uri="{FF2B5EF4-FFF2-40B4-BE49-F238E27FC236}">
                <a16:creationId xmlns:a16="http://schemas.microsoft.com/office/drawing/2014/main" id="{2E4BD60C-C872-954B-8E57-D6642964FA0B}"/>
              </a:ext>
            </a:extLst>
          </p:cNvPr>
          <p:cNvSpPr/>
          <p:nvPr/>
        </p:nvSpPr>
        <p:spPr>
          <a:xfrm>
            <a:off x="11291425" y="211406"/>
            <a:ext cx="966390" cy="966390"/>
          </a:xfrm>
          <a:prstGeom prst="ellipse">
            <a:avLst/>
          </a:prstGeom>
          <a:solidFill>
            <a:srgbClr val="FFD504"/>
          </a:solidFill>
          <a:ln w="25400" cap="flat">
            <a:solidFill>
              <a:srgbClr val="C9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角丸四角形吹き出し 13">
            <a:extLst>
              <a:ext uri="{FF2B5EF4-FFF2-40B4-BE49-F238E27FC236}">
                <a16:creationId xmlns:a16="http://schemas.microsoft.com/office/drawing/2014/main" id="{2C4B39C4-4B6C-7840-B25D-CB9F869E715E}"/>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ja-JP" altLang="en-US"/>
              <a:t>プログラムの開始となるイベントを</a:t>
            </a:r>
            <a:endParaRPr lang="en-US" altLang="ja-JP" dirty="0"/>
          </a:p>
          <a:p>
            <a:r>
              <a:rPr lang="ja-JP" altLang="en-US"/>
              <a:t>コントロール</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5" name="グループ化 14">
            <a:extLst>
              <a:ext uri="{FF2B5EF4-FFF2-40B4-BE49-F238E27FC236}">
                <a16:creationId xmlns:a16="http://schemas.microsoft.com/office/drawing/2014/main" id="{DADA1FC1-0627-F244-B31F-B63513F3513F}"/>
              </a:ext>
            </a:extLst>
          </p:cNvPr>
          <p:cNvGrpSpPr/>
          <p:nvPr/>
        </p:nvGrpSpPr>
        <p:grpSpPr>
          <a:xfrm>
            <a:off x="1172547" y="2441208"/>
            <a:ext cx="1508069" cy="1560873"/>
            <a:chOff x="1394787" y="3850543"/>
            <a:chExt cx="1759747" cy="1821363"/>
          </a:xfrm>
        </p:grpSpPr>
        <p:sp>
          <p:nvSpPr>
            <p:cNvPr id="16" name="円/楕円 15">
              <a:extLst>
                <a:ext uri="{FF2B5EF4-FFF2-40B4-BE49-F238E27FC236}">
                  <a16:creationId xmlns:a16="http://schemas.microsoft.com/office/drawing/2014/main" id="{D3FBDDEE-27BD-BF49-AE8E-423A4DD922CA}"/>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65B82FAE-EF11-3B4F-8467-D9CEC04F5D2E}"/>
                </a:ext>
              </a:extLst>
            </p:cNvPr>
            <p:cNvSpPr txBox="1"/>
            <p:nvPr/>
          </p:nvSpPr>
          <p:spPr>
            <a:xfrm>
              <a:off x="1394787" y="4977567"/>
              <a:ext cx="1759747"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イベント</a:t>
              </a:r>
            </a:p>
          </p:txBody>
        </p:sp>
      </p:grpSp>
      <p:sp>
        <p:nvSpPr>
          <p:cNvPr id="18" name="円/楕円 17">
            <a:extLst>
              <a:ext uri="{FF2B5EF4-FFF2-40B4-BE49-F238E27FC236}">
                <a16:creationId xmlns:a16="http://schemas.microsoft.com/office/drawing/2014/main" id="{F2E296FA-6A64-A347-9B4F-F244CAC3A49B}"/>
              </a:ext>
            </a:extLst>
          </p:cNvPr>
          <p:cNvSpPr/>
          <p:nvPr/>
        </p:nvSpPr>
        <p:spPr>
          <a:xfrm>
            <a:off x="1447702" y="2433464"/>
            <a:ext cx="957760" cy="957760"/>
          </a:xfrm>
          <a:prstGeom prst="ellipse">
            <a:avLst/>
          </a:prstGeom>
          <a:solidFill>
            <a:srgbClr val="FFD504"/>
          </a:solidFill>
          <a:ln w="25400" cap="flat">
            <a:solidFill>
              <a:srgbClr val="C9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21" name="図 20">
            <a:extLst>
              <a:ext uri="{FF2B5EF4-FFF2-40B4-BE49-F238E27FC236}">
                <a16:creationId xmlns:a16="http://schemas.microsoft.com/office/drawing/2014/main" id="{E7422621-B628-D247-B1D5-45BE89AA0552}"/>
              </a:ext>
            </a:extLst>
          </p:cNvPr>
          <p:cNvPicPr>
            <a:picLocks noChangeAspect="1"/>
          </p:cNvPicPr>
          <p:nvPr/>
        </p:nvPicPr>
        <p:blipFill rotWithShape="1">
          <a:blip r:embed="rId2"/>
          <a:srcRect t="32601" b="35364"/>
          <a:stretch/>
        </p:blipFill>
        <p:spPr>
          <a:xfrm>
            <a:off x="935982" y="6808916"/>
            <a:ext cx="3704563" cy="1022440"/>
          </a:xfrm>
          <a:prstGeom prst="rect">
            <a:avLst/>
          </a:prstGeom>
        </p:spPr>
      </p:pic>
      <p:pic>
        <p:nvPicPr>
          <p:cNvPr id="22" name="図 21">
            <a:extLst>
              <a:ext uri="{FF2B5EF4-FFF2-40B4-BE49-F238E27FC236}">
                <a16:creationId xmlns:a16="http://schemas.microsoft.com/office/drawing/2014/main" id="{C895E97E-0E9A-4143-A57C-CFCA93E47D04}"/>
              </a:ext>
            </a:extLst>
          </p:cNvPr>
          <p:cNvPicPr>
            <a:picLocks noChangeAspect="1"/>
          </p:cNvPicPr>
          <p:nvPr/>
        </p:nvPicPr>
        <p:blipFill rotWithShape="1">
          <a:blip r:embed="rId2"/>
          <a:srcRect t="67965"/>
          <a:stretch/>
        </p:blipFill>
        <p:spPr>
          <a:xfrm>
            <a:off x="7013918" y="4529135"/>
            <a:ext cx="3704563" cy="1022440"/>
          </a:xfrm>
          <a:prstGeom prst="rect">
            <a:avLst/>
          </a:prstGeom>
        </p:spPr>
      </p:pic>
      <p:sp>
        <p:nvSpPr>
          <p:cNvPr id="23" name="テキスト ボックス 22">
            <a:extLst>
              <a:ext uri="{FF2B5EF4-FFF2-40B4-BE49-F238E27FC236}">
                <a16:creationId xmlns:a16="http://schemas.microsoft.com/office/drawing/2014/main" id="{061B960D-F580-7749-B532-2002EA4A02F0}"/>
              </a:ext>
            </a:extLst>
          </p:cNvPr>
          <p:cNvSpPr txBox="1"/>
          <p:nvPr/>
        </p:nvSpPr>
        <p:spPr>
          <a:xfrm>
            <a:off x="935981" y="5419759"/>
            <a:ext cx="488115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緑の旗が押されたときスクリプトを開始する</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4" name="テキスト ボックス 23">
            <a:extLst>
              <a:ext uri="{FF2B5EF4-FFF2-40B4-BE49-F238E27FC236}">
                <a16:creationId xmlns:a16="http://schemas.microsoft.com/office/drawing/2014/main" id="{7DB4270C-1549-A34C-A06B-493FCF177306}"/>
              </a:ext>
            </a:extLst>
          </p:cNvPr>
          <p:cNvSpPr txBox="1"/>
          <p:nvPr/>
        </p:nvSpPr>
        <p:spPr>
          <a:xfrm>
            <a:off x="935981" y="7831356"/>
            <a:ext cx="57566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指定したキーが押されたとき，スクリプトを開始する</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5" name="テキスト ボックス 24">
            <a:extLst>
              <a:ext uri="{FF2B5EF4-FFF2-40B4-BE49-F238E27FC236}">
                <a16:creationId xmlns:a16="http://schemas.microsoft.com/office/drawing/2014/main" id="{9D24D11C-8B17-1A47-8D67-6D7A82E3D90D}"/>
              </a:ext>
            </a:extLst>
          </p:cNvPr>
          <p:cNvSpPr txBox="1"/>
          <p:nvPr/>
        </p:nvSpPr>
        <p:spPr>
          <a:xfrm>
            <a:off x="7032019" y="5419759"/>
            <a:ext cx="574364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スプライトが押されたときスクリプトを開始する</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9" name="乗算記号 18">
            <a:extLst>
              <a:ext uri="{FF2B5EF4-FFF2-40B4-BE49-F238E27FC236}">
                <a16:creationId xmlns:a16="http://schemas.microsoft.com/office/drawing/2014/main" id="{1AFA6360-EA4C-4045-BA38-549CA3A104AA}"/>
              </a:ext>
            </a:extLst>
          </p:cNvPr>
          <p:cNvSpPr/>
          <p:nvPr/>
        </p:nvSpPr>
        <p:spPr>
          <a:xfrm>
            <a:off x="296430" y="4514951"/>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乗算記号 19">
            <a:extLst>
              <a:ext uri="{FF2B5EF4-FFF2-40B4-BE49-F238E27FC236}">
                <a16:creationId xmlns:a16="http://schemas.microsoft.com/office/drawing/2014/main" id="{09FB3FB9-675D-254F-859C-A6ADE93749D3}"/>
              </a:ext>
            </a:extLst>
          </p:cNvPr>
          <p:cNvSpPr/>
          <p:nvPr/>
        </p:nvSpPr>
        <p:spPr>
          <a:xfrm>
            <a:off x="6372854" y="4514951"/>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乗算記号 25">
            <a:extLst>
              <a:ext uri="{FF2B5EF4-FFF2-40B4-BE49-F238E27FC236}">
                <a16:creationId xmlns:a16="http://schemas.microsoft.com/office/drawing/2014/main" id="{3AAE4EAE-4976-224B-8910-16410AF1BE8F}"/>
              </a:ext>
            </a:extLst>
          </p:cNvPr>
          <p:cNvSpPr/>
          <p:nvPr/>
        </p:nvSpPr>
        <p:spPr>
          <a:xfrm>
            <a:off x="296430" y="6908225"/>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88483627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25</a:t>
            </a:fld>
            <a:endParaRPr lang="en-US" altLang="ja-JP"/>
          </a:p>
        </p:txBody>
      </p:sp>
      <p:pic>
        <p:nvPicPr>
          <p:cNvPr id="5" name="図 4">
            <a:extLst>
              <a:ext uri="{FF2B5EF4-FFF2-40B4-BE49-F238E27FC236}">
                <a16:creationId xmlns:a16="http://schemas.microsoft.com/office/drawing/2014/main" id="{0CCBD036-18CF-6147-8C65-7A04FFFC9FF3}"/>
              </a:ext>
            </a:extLst>
          </p:cNvPr>
          <p:cNvPicPr>
            <a:picLocks noChangeAspect="1"/>
          </p:cNvPicPr>
          <p:nvPr/>
        </p:nvPicPr>
        <p:blipFill>
          <a:blip r:embed="rId2"/>
          <a:stretch>
            <a:fillRect/>
          </a:stretch>
        </p:blipFill>
        <p:spPr>
          <a:xfrm>
            <a:off x="872255" y="4490372"/>
            <a:ext cx="2444904" cy="1016907"/>
          </a:xfrm>
          <a:prstGeom prst="rect">
            <a:avLst/>
          </a:prstGeom>
        </p:spPr>
      </p:pic>
      <p:pic>
        <p:nvPicPr>
          <p:cNvPr id="6" name="図 5">
            <a:extLst>
              <a:ext uri="{FF2B5EF4-FFF2-40B4-BE49-F238E27FC236}">
                <a16:creationId xmlns:a16="http://schemas.microsoft.com/office/drawing/2014/main" id="{687D1071-BB45-DA4A-926B-20B6535DB17A}"/>
              </a:ext>
            </a:extLst>
          </p:cNvPr>
          <p:cNvPicPr>
            <a:picLocks noChangeAspect="1"/>
          </p:cNvPicPr>
          <p:nvPr/>
        </p:nvPicPr>
        <p:blipFill rotWithShape="1">
          <a:blip r:embed="rId3"/>
          <a:srcRect b="77668"/>
          <a:stretch/>
        </p:blipFill>
        <p:spPr>
          <a:xfrm>
            <a:off x="6502400" y="4444972"/>
            <a:ext cx="2444903" cy="1580081"/>
          </a:xfrm>
          <a:prstGeom prst="rect">
            <a:avLst/>
          </a:prstGeom>
        </p:spPr>
      </p:pic>
      <p:grpSp>
        <p:nvGrpSpPr>
          <p:cNvPr id="7" name="グループ化 6">
            <a:extLst>
              <a:ext uri="{FF2B5EF4-FFF2-40B4-BE49-F238E27FC236}">
                <a16:creationId xmlns:a16="http://schemas.microsoft.com/office/drawing/2014/main" id="{B6BC6C8B-568A-C744-928D-7952F54DB4F3}"/>
              </a:ext>
            </a:extLst>
          </p:cNvPr>
          <p:cNvGrpSpPr/>
          <p:nvPr/>
        </p:nvGrpSpPr>
        <p:grpSpPr>
          <a:xfrm>
            <a:off x="10874123" y="211405"/>
            <a:ext cx="1825389" cy="1594058"/>
            <a:chOff x="10874123" y="211405"/>
            <a:chExt cx="1825389" cy="1594058"/>
          </a:xfrm>
        </p:grpSpPr>
        <p:sp>
          <p:nvSpPr>
            <p:cNvPr id="8" name="円/楕円 7">
              <a:extLst>
                <a:ext uri="{FF2B5EF4-FFF2-40B4-BE49-F238E27FC236}">
                  <a16:creationId xmlns:a16="http://schemas.microsoft.com/office/drawing/2014/main" id="{AE8AB051-7393-184B-A054-136B2FBF084F}"/>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9" name="テキスト ボックス 8">
              <a:extLst>
                <a:ext uri="{FF2B5EF4-FFF2-40B4-BE49-F238E27FC236}">
                  <a16:creationId xmlns:a16="http://schemas.microsoft.com/office/drawing/2014/main" id="{198B15F4-050B-0F4C-B320-CE87B6701883}"/>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制御</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10" name="円/楕円 9">
            <a:extLst>
              <a:ext uri="{FF2B5EF4-FFF2-40B4-BE49-F238E27FC236}">
                <a16:creationId xmlns:a16="http://schemas.microsoft.com/office/drawing/2014/main" id="{13A742D2-96AB-DB41-BFC6-A1E948ABE386}"/>
              </a:ext>
            </a:extLst>
          </p:cNvPr>
          <p:cNvSpPr/>
          <p:nvPr/>
        </p:nvSpPr>
        <p:spPr>
          <a:xfrm>
            <a:off x="11295847" y="209776"/>
            <a:ext cx="966391" cy="966391"/>
          </a:xfrm>
          <a:prstGeom prst="ellipse">
            <a:avLst/>
          </a:prstGeom>
          <a:solidFill>
            <a:srgbClr val="FFAB1A"/>
          </a:solidFill>
          <a:ln w="25400" cap="flat">
            <a:solidFill>
              <a:srgbClr val="D08C1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1" name="グループ化 10">
            <a:extLst>
              <a:ext uri="{FF2B5EF4-FFF2-40B4-BE49-F238E27FC236}">
                <a16:creationId xmlns:a16="http://schemas.microsoft.com/office/drawing/2014/main" id="{98F97FA9-545C-1D4B-B8CE-756AE568378D}"/>
              </a:ext>
            </a:extLst>
          </p:cNvPr>
          <p:cNvGrpSpPr/>
          <p:nvPr/>
        </p:nvGrpSpPr>
        <p:grpSpPr>
          <a:xfrm>
            <a:off x="1371318" y="2441208"/>
            <a:ext cx="1101340" cy="1583151"/>
            <a:chOff x="1626730" y="3850543"/>
            <a:chExt cx="1285140" cy="1847359"/>
          </a:xfrm>
        </p:grpSpPr>
        <p:sp>
          <p:nvSpPr>
            <p:cNvPr id="12" name="円/楕円 11">
              <a:extLst>
                <a:ext uri="{FF2B5EF4-FFF2-40B4-BE49-F238E27FC236}">
                  <a16:creationId xmlns:a16="http://schemas.microsoft.com/office/drawing/2014/main" id="{14182DC3-BB4E-E849-ABCE-90A4261C2D53}"/>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テキスト ボックス 12">
              <a:extLst>
                <a:ext uri="{FF2B5EF4-FFF2-40B4-BE49-F238E27FC236}">
                  <a16:creationId xmlns:a16="http://schemas.microsoft.com/office/drawing/2014/main" id="{096AC0E0-DA1C-D640-AD2D-EE98EB86DE5C}"/>
                </a:ext>
              </a:extLst>
            </p:cNvPr>
            <p:cNvSpPr txBox="1"/>
            <p:nvPr/>
          </p:nvSpPr>
          <p:spPr>
            <a:xfrm>
              <a:off x="1626730" y="5003563"/>
              <a:ext cx="1285140"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a:solidFill>
                    <a:schemeClr val="tx1"/>
                  </a:solidFill>
                  <a:latin typeface="MS PGothic" panose="020B0600070205080204" pitchFamily="34" charset="-128"/>
                  <a:ea typeface="MS PGothic" panose="020B0600070205080204" pitchFamily="34" charset="-128"/>
                </a:rPr>
                <a:t>制御</a:t>
              </a:r>
              <a:endPar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sp>
        <p:nvSpPr>
          <p:cNvPr id="14" name="角丸四角形吹き出し 13">
            <a:extLst>
              <a:ext uri="{FF2B5EF4-FFF2-40B4-BE49-F238E27FC236}">
                <a16:creationId xmlns:a16="http://schemas.microsoft.com/office/drawing/2014/main" id="{47F734F7-901D-284A-9E33-16746CAEDA1F}"/>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ja-JP" altLang="en-US"/>
              <a:t>プログラムをコントロールする</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円/楕円 16">
            <a:extLst>
              <a:ext uri="{FF2B5EF4-FFF2-40B4-BE49-F238E27FC236}">
                <a16:creationId xmlns:a16="http://schemas.microsoft.com/office/drawing/2014/main" id="{EDEA5FBF-4D30-3643-ADD4-604E76265E97}"/>
              </a:ext>
            </a:extLst>
          </p:cNvPr>
          <p:cNvSpPr/>
          <p:nvPr/>
        </p:nvSpPr>
        <p:spPr>
          <a:xfrm>
            <a:off x="1438792" y="2441208"/>
            <a:ext cx="966391" cy="966391"/>
          </a:xfrm>
          <a:prstGeom prst="ellipse">
            <a:avLst/>
          </a:prstGeom>
          <a:solidFill>
            <a:srgbClr val="FFAB1A"/>
          </a:solidFill>
          <a:ln w="25400" cap="flat">
            <a:solidFill>
              <a:srgbClr val="D08C1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8" name="図 17">
            <a:extLst>
              <a:ext uri="{FF2B5EF4-FFF2-40B4-BE49-F238E27FC236}">
                <a16:creationId xmlns:a16="http://schemas.microsoft.com/office/drawing/2014/main" id="{92F3EDAE-4BB6-B240-BB19-953911CA1A1A}"/>
              </a:ext>
            </a:extLst>
          </p:cNvPr>
          <p:cNvPicPr>
            <a:picLocks noChangeAspect="1"/>
          </p:cNvPicPr>
          <p:nvPr/>
        </p:nvPicPr>
        <p:blipFill rotWithShape="1">
          <a:blip r:embed="rId3"/>
          <a:srcRect t="21835" b="57204"/>
          <a:stretch/>
        </p:blipFill>
        <p:spPr>
          <a:xfrm>
            <a:off x="935981" y="6934640"/>
            <a:ext cx="2381178" cy="1444426"/>
          </a:xfrm>
          <a:prstGeom prst="rect">
            <a:avLst/>
          </a:prstGeom>
        </p:spPr>
      </p:pic>
      <p:sp>
        <p:nvSpPr>
          <p:cNvPr id="21" name="テキスト ボックス 20">
            <a:extLst>
              <a:ext uri="{FF2B5EF4-FFF2-40B4-BE49-F238E27FC236}">
                <a16:creationId xmlns:a16="http://schemas.microsoft.com/office/drawing/2014/main" id="{958C6F6A-16A1-7643-BC26-234322BDD44D}"/>
              </a:ext>
            </a:extLst>
          </p:cNvPr>
          <p:cNvSpPr txBox="1"/>
          <p:nvPr/>
        </p:nvSpPr>
        <p:spPr>
          <a:xfrm>
            <a:off x="935981" y="5419759"/>
            <a:ext cx="488115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指定された秒数の間，実行を停止する</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2" name="テキスト ボックス 21">
            <a:extLst>
              <a:ext uri="{FF2B5EF4-FFF2-40B4-BE49-F238E27FC236}">
                <a16:creationId xmlns:a16="http://schemas.microsoft.com/office/drawing/2014/main" id="{7ED96110-D844-AB4E-A0AB-7EBB1B6DB93B}"/>
              </a:ext>
            </a:extLst>
          </p:cNvPr>
          <p:cNvSpPr txBox="1"/>
          <p:nvPr/>
        </p:nvSpPr>
        <p:spPr>
          <a:xfrm>
            <a:off x="935981" y="8363157"/>
            <a:ext cx="488115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永遠に処理を繰り返す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3" name="テキスト ボックス 22">
            <a:extLst>
              <a:ext uri="{FF2B5EF4-FFF2-40B4-BE49-F238E27FC236}">
                <a16:creationId xmlns:a16="http://schemas.microsoft.com/office/drawing/2014/main" id="{36FE2AE3-AE53-2141-8EFA-DDBC5915BA5D}"/>
              </a:ext>
            </a:extLst>
          </p:cNvPr>
          <p:cNvSpPr txBox="1"/>
          <p:nvPr/>
        </p:nvSpPr>
        <p:spPr>
          <a:xfrm>
            <a:off x="6506723" y="5915416"/>
            <a:ext cx="488115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指定した回数だけ処理を繰り返す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0" name="ドーナツ 19">
            <a:extLst>
              <a:ext uri="{FF2B5EF4-FFF2-40B4-BE49-F238E27FC236}">
                <a16:creationId xmlns:a16="http://schemas.microsoft.com/office/drawing/2014/main" id="{AA36AEB7-98DF-7549-B9C5-FD9F148DD440}"/>
              </a:ext>
            </a:extLst>
          </p:cNvPr>
          <p:cNvSpPr/>
          <p:nvPr/>
        </p:nvSpPr>
        <p:spPr>
          <a:xfrm>
            <a:off x="453026" y="6934640"/>
            <a:ext cx="419229" cy="419229"/>
          </a:xfrm>
          <a:prstGeom prst="donut">
            <a:avLst>
              <a:gd name="adj" fmla="val 16207"/>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4" name="乗算記号 23">
            <a:extLst>
              <a:ext uri="{FF2B5EF4-FFF2-40B4-BE49-F238E27FC236}">
                <a16:creationId xmlns:a16="http://schemas.microsoft.com/office/drawing/2014/main" id="{50E1A3F0-2710-F14C-BC08-C500D838C8A8}"/>
              </a:ext>
            </a:extLst>
          </p:cNvPr>
          <p:cNvSpPr/>
          <p:nvPr/>
        </p:nvSpPr>
        <p:spPr>
          <a:xfrm>
            <a:off x="296430" y="4440056"/>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5" name="乗算記号 24">
            <a:extLst>
              <a:ext uri="{FF2B5EF4-FFF2-40B4-BE49-F238E27FC236}">
                <a16:creationId xmlns:a16="http://schemas.microsoft.com/office/drawing/2014/main" id="{86939874-41A3-F54E-80F5-5A9808D14D4F}"/>
              </a:ext>
            </a:extLst>
          </p:cNvPr>
          <p:cNvSpPr/>
          <p:nvPr/>
        </p:nvSpPr>
        <p:spPr>
          <a:xfrm>
            <a:off x="5877597" y="4439178"/>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32393639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26</a:t>
            </a:fld>
            <a:endParaRPr lang="en-US" altLang="ja-JP"/>
          </a:p>
        </p:txBody>
      </p:sp>
      <p:grpSp>
        <p:nvGrpSpPr>
          <p:cNvPr id="7" name="グループ化 6">
            <a:extLst>
              <a:ext uri="{FF2B5EF4-FFF2-40B4-BE49-F238E27FC236}">
                <a16:creationId xmlns:a16="http://schemas.microsoft.com/office/drawing/2014/main" id="{B6BC6C8B-568A-C744-928D-7952F54DB4F3}"/>
              </a:ext>
            </a:extLst>
          </p:cNvPr>
          <p:cNvGrpSpPr/>
          <p:nvPr/>
        </p:nvGrpSpPr>
        <p:grpSpPr>
          <a:xfrm>
            <a:off x="10874123" y="211405"/>
            <a:ext cx="1825389" cy="1594058"/>
            <a:chOff x="10874123" y="211405"/>
            <a:chExt cx="1825389" cy="1594058"/>
          </a:xfrm>
        </p:grpSpPr>
        <p:sp>
          <p:nvSpPr>
            <p:cNvPr id="8" name="円/楕円 7">
              <a:extLst>
                <a:ext uri="{FF2B5EF4-FFF2-40B4-BE49-F238E27FC236}">
                  <a16:creationId xmlns:a16="http://schemas.microsoft.com/office/drawing/2014/main" id="{AE8AB051-7393-184B-A054-136B2FBF084F}"/>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9" name="テキスト ボックス 8">
              <a:extLst>
                <a:ext uri="{FF2B5EF4-FFF2-40B4-BE49-F238E27FC236}">
                  <a16:creationId xmlns:a16="http://schemas.microsoft.com/office/drawing/2014/main" id="{198B15F4-050B-0F4C-B320-CE87B6701883}"/>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3200" b="1">
                  <a:solidFill>
                    <a:schemeClr val="bg1"/>
                  </a:solidFill>
                  <a:latin typeface="Yu Gothic" panose="020B0400000000000000" pitchFamily="34" charset="-128"/>
                  <a:ea typeface="Yu Gothic" panose="020B0400000000000000" pitchFamily="34" charset="-128"/>
                </a:rPr>
                <a:t>制御</a:t>
              </a:r>
              <a:endPar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endParaRPr>
            </a:p>
          </p:txBody>
        </p:sp>
      </p:grpSp>
      <p:sp>
        <p:nvSpPr>
          <p:cNvPr id="10" name="円/楕円 9">
            <a:extLst>
              <a:ext uri="{FF2B5EF4-FFF2-40B4-BE49-F238E27FC236}">
                <a16:creationId xmlns:a16="http://schemas.microsoft.com/office/drawing/2014/main" id="{13A742D2-96AB-DB41-BFC6-A1E948ABE386}"/>
              </a:ext>
            </a:extLst>
          </p:cNvPr>
          <p:cNvSpPr/>
          <p:nvPr/>
        </p:nvSpPr>
        <p:spPr>
          <a:xfrm>
            <a:off x="11295847" y="209776"/>
            <a:ext cx="966391" cy="966391"/>
          </a:xfrm>
          <a:prstGeom prst="ellipse">
            <a:avLst/>
          </a:prstGeom>
          <a:solidFill>
            <a:srgbClr val="FFAB1A"/>
          </a:solidFill>
          <a:ln w="25400" cap="flat">
            <a:solidFill>
              <a:srgbClr val="D08C1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5" name="グループ化 14">
            <a:extLst>
              <a:ext uri="{FF2B5EF4-FFF2-40B4-BE49-F238E27FC236}">
                <a16:creationId xmlns:a16="http://schemas.microsoft.com/office/drawing/2014/main" id="{F1E2323B-FFD1-6947-99DE-0C69B272EFA6}"/>
              </a:ext>
            </a:extLst>
          </p:cNvPr>
          <p:cNvGrpSpPr/>
          <p:nvPr/>
        </p:nvGrpSpPr>
        <p:grpSpPr>
          <a:xfrm>
            <a:off x="1259330" y="3559043"/>
            <a:ext cx="11017081" cy="3840743"/>
            <a:chOff x="1447094" y="3341623"/>
            <a:chExt cx="11017081" cy="3840743"/>
          </a:xfrm>
        </p:grpSpPr>
        <p:pic>
          <p:nvPicPr>
            <p:cNvPr id="19" name="図 18">
              <a:extLst>
                <a:ext uri="{FF2B5EF4-FFF2-40B4-BE49-F238E27FC236}">
                  <a16:creationId xmlns:a16="http://schemas.microsoft.com/office/drawing/2014/main" id="{10E91957-732D-7045-ABB3-E653A2F1D6EB}"/>
                </a:ext>
              </a:extLst>
            </p:cNvPr>
            <p:cNvPicPr>
              <a:picLocks noChangeAspect="1"/>
            </p:cNvPicPr>
            <p:nvPr/>
          </p:nvPicPr>
          <p:blipFill rotWithShape="1">
            <a:blip r:embed="rId2"/>
            <a:srcRect l="-545" t="47388" r="545" b="31651"/>
            <a:stretch/>
          </p:blipFill>
          <p:spPr>
            <a:xfrm>
              <a:off x="1447094" y="3491046"/>
              <a:ext cx="2967351" cy="1800000"/>
            </a:xfrm>
            <a:prstGeom prst="rect">
              <a:avLst/>
            </a:prstGeom>
          </p:spPr>
        </p:pic>
        <p:pic>
          <p:nvPicPr>
            <p:cNvPr id="20" name="図 19">
              <a:extLst>
                <a:ext uri="{FF2B5EF4-FFF2-40B4-BE49-F238E27FC236}">
                  <a16:creationId xmlns:a16="http://schemas.microsoft.com/office/drawing/2014/main" id="{347B2381-2BBE-DB45-864D-16EDDDF9847A}"/>
                </a:ext>
              </a:extLst>
            </p:cNvPr>
            <p:cNvPicPr>
              <a:picLocks noChangeAspect="1"/>
            </p:cNvPicPr>
            <p:nvPr/>
          </p:nvPicPr>
          <p:blipFill rotWithShape="1">
            <a:blip r:embed="rId2"/>
            <a:srcRect l="727" t="68435" r="-727" b="175"/>
            <a:stretch/>
          </p:blipFill>
          <p:spPr>
            <a:xfrm>
              <a:off x="7297530" y="3341623"/>
              <a:ext cx="2787329" cy="2532067"/>
            </a:xfrm>
            <a:prstGeom prst="rect">
              <a:avLst/>
            </a:prstGeom>
          </p:spPr>
        </p:pic>
        <p:sp>
          <p:nvSpPr>
            <p:cNvPr id="24" name="テキスト ボックス 23">
              <a:extLst>
                <a:ext uri="{FF2B5EF4-FFF2-40B4-BE49-F238E27FC236}">
                  <a16:creationId xmlns:a16="http://schemas.microsoft.com/office/drawing/2014/main" id="{1D4D3432-DDD7-7542-A102-063A14212F3E}"/>
                </a:ext>
              </a:extLst>
            </p:cNvPr>
            <p:cNvSpPr txBox="1"/>
            <p:nvPr/>
          </p:nvSpPr>
          <p:spPr>
            <a:xfrm>
              <a:off x="1447094" y="5381490"/>
              <a:ext cx="516664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一般的なプログラミング言語の</a:t>
              </a:r>
              <a:r>
                <a:rPr lang="en-US" altLang="ja-JP" dirty="0"/>
                <a:t>if</a:t>
              </a:r>
              <a:r>
                <a:rPr lang="ja-JP" altLang="en-US"/>
                <a:t>文に相当</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5" name="テキスト ボックス 24">
              <a:extLst>
                <a:ext uri="{FF2B5EF4-FFF2-40B4-BE49-F238E27FC236}">
                  <a16:creationId xmlns:a16="http://schemas.microsoft.com/office/drawing/2014/main" id="{883B8D8A-DAC7-5646-AA4E-3BAFCA8FFF0B}"/>
                </a:ext>
              </a:extLst>
            </p:cNvPr>
            <p:cNvSpPr txBox="1"/>
            <p:nvPr/>
          </p:nvSpPr>
          <p:spPr>
            <a:xfrm>
              <a:off x="7297530" y="5971778"/>
              <a:ext cx="516664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一般的なプログラミング言語の</a:t>
              </a:r>
              <a:r>
                <a:rPr lang="en-US" altLang="ja-JP" dirty="0"/>
                <a:t>if-else</a:t>
              </a:r>
              <a:r>
                <a:rPr lang="ja-JP" altLang="en-US"/>
                <a:t>文に相当</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sp>
        <p:nvSpPr>
          <p:cNvPr id="13" name="乗算記号 12">
            <a:extLst>
              <a:ext uri="{FF2B5EF4-FFF2-40B4-BE49-F238E27FC236}">
                <a16:creationId xmlns:a16="http://schemas.microsoft.com/office/drawing/2014/main" id="{911B24D6-6C33-5B4D-AA64-4B73DB9564D5}"/>
              </a:ext>
            </a:extLst>
          </p:cNvPr>
          <p:cNvSpPr/>
          <p:nvPr/>
        </p:nvSpPr>
        <p:spPr>
          <a:xfrm>
            <a:off x="619779" y="3559042"/>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乗算記号 13">
            <a:extLst>
              <a:ext uri="{FF2B5EF4-FFF2-40B4-BE49-F238E27FC236}">
                <a16:creationId xmlns:a16="http://schemas.microsoft.com/office/drawing/2014/main" id="{6CD2F088-6A37-C741-857C-00596ABEC86E}"/>
              </a:ext>
            </a:extLst>
          </p:cNvPr>
          <p:cNvSpPr/>
          <p:nvPr/>
        </p:nvSpPr>
        <p:spPr>
          <a:xfrm>
            <a:off x="6470215" y="3559043"/>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8128996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27</a:t>
            </a:fld>
            <a:endParaRPr lang="en-US" altLang="ja-JP"/>
          </a:p>
        </p:txBody>
      </p:sp>
      <p:pic>
        <p:nvPicPr>
          <p:cNvPr id="6" name="図 5">
            <a:extLst>
              <a:ext uri="{FF2B5EF4-FFF2-40B4-BE49-F238E27FC236}">
                <a16:creationId xmlns:a16="http://schemas.microsoft.com/office/drawing/2014/main" id="{5822E16A-D6AA-E54E-A933-5FDBEEFD14B2}"/>
              </a:ext>
            </a:extLst>
          </p:cNvPr>
          <p:cNvPicPr>
            <a:picLocks noChangeAspect="1"/>
          </p:cNvPicPr>
          <p:nvPr/>
        </p:nvPicPr>
        <p:blipFill rotWithShape="1">
          <a:blip r:embed="rId2"/>
          <a:srcRect b="72207"/>
          <a:stretch/>
        </p:blipFill>
        <p:spPr>
          <a:xfrm>
            <a:off x="813680" y="4428368"/>
            <a:ext cx="4499652" cy="949658"/>
          </a:xfrm>
          <a:prstGeom prst="rect">
            <a:avLst/>
          </a:prstGeom>
        </p:spPr>
      </p:pic>
      <p:grpSp>
        <p:nvGrpSpPr>
          <p:cNvPr id="7" name="グループ化 6">
            <a:extLst>
              <a:ext uri="{FF2B5EF4-FFF2-40B4-BE49-F238E27FC236}">
                <a16:creationId xmlns:a16="http://schemas.microsoft.com/office/drawing/2014/main" id="{473E7791-FB71-4946-B6E0-9905A1A4E9B2}"/>
              </a:ext>
            </a:extLst>
          </p:cNvPr>
          <p:cNvGrpSpPr/>
          <p:nvPr/>
        </p:nvGrpSpPr>
        <p:grpSpPr>
          <a:xfrm>
            <a:off x="10874123" y="211405"/>
            <a:ext cx="1825389" cy="1594058"/>
            <a:chOff x="10874123" y="211405"/>
            <a:chExt cx="1825389" cy="1594058"/>
          </a:xfrm>
        </p:grpSpPr>
        <p:sp>
          <p:nvSpPr>
            <p:cNvPr id="8" name="円/楕円 7">
              <a:extLst>
                <a:ext uri="{FF2B5EF4-FFF2-40B4-BE49-F238E27FC236}">
                  <a16:creationId xmlns:a16="http://schemas.microsoft.com/office/drawing/2014/main" id="{3FD975A8-47E9-B44A-9833-7DF12EF3DA0C}"/>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9" name="テキスト ボックス 8">
              <a:extLst>
                <a:ext uri="{FF2B5EF4-FFF2-40B4-BE49-F238E27FC236}">
                  <a16:creationId xmlns:a16="http://schemas.microsoft.com/office/drawing/2014/main" id="{5E89AF45-AFCF-DC40-9433-AC6FCE529D88}"/>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調べる</a:t>
              </a:r>
            </a:p>
          </p:txBody>
        </p:sp>
      </p:grpSp>
      <p:sp>
        <p:nvSpPr>
          <p:cNvPr id="10" name="円/楕円 9">
            <a:extLst>
              <a:ext uri="{FF2B5EF4-FFF2-40B4-BE49-F238E27FC236}">
                <a16:creationId xmlns:a16="http://schemas.microsoft.com/office/drawing/2014/main" id="{523CC716-5129-C345-B730-826143DA2847}"/>
              </a:ext>
            </a:extLst>
          </p:cNvPr>
          <p:cNvSpPr/>
          <p:nvPr/>
        </p:nvSpPr>
        <p:spPr>
          <a:xfrm>
            <a:off x="11303622" y="211405"/>
            <a:ext cx="966390" cy="966390"/>
          </a:xfrm>
          <a:prstGeom prst="ellipse">
            <a:avLst/>
          </a:prstGeom>
          <a:solidFill>
            <a:srgbClr val="4EBEE6"/>
          </a:solidFill>
          <a:ln w="25400" cap="flat">
            <a:solidFill>
              <a:srgbClr val="2D8BB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1" name="角丸四角形吹き出し 10">
            <a:extLst>
              <a:ext uri="{FF2B5EF4-FFF2-40B4-BE49-F238E27FC236}">
                <a16:creationId xmlns:a16="http://schemas.microsoft.com/office/drawing/2014/main" id="{ECF5D7FF-61A5-D54A-8C95-3DBF3A58EE1F}"/>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r>
              <a:rPr lang="ja-JP" altLang="en-US"/>
              <a:t>何らかの事象を検出する</a:t>
            </a:r>
            <a:endParaRPr kumimoji="0" lang="ja-JP" altLang="en-US"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12" name="グループ化 11">
            <a:extLst>
              <a:ext uri="{FF2B5EF4-FFF2-40B4-BE49-F238E27FC236}">
                <a16:creationId xmlns:a16="http://schemas.microsoft.com/office/drawing/2014/main" id="{3E538D90-3832-9043-A84A-A6E495FD0DA2}"/>
              </a:ext>
            </a:extLst>
          </p:cNvPr>
          <p:cNvGrpSpPr/>
          <p:nvPr/>
        </p:nvGrpSpPr>
        <p:grpSpPr>
          <a:xfrm>
            <a:off x="1172547" y="2441208"/>
            <a:ext cx="1508069" cy="1560873"/>
            <a:chOff x="1394787" y="3850543"/>
            <a:chExt cx="1759747" cy="1821363"/>
          </a:xfrm>
        </p:grpSpPr>
        <p:sp>
          <p:nvSpPr>
            <p:cNvPr id="13" name="円/楕円 12">
              <a:extLst>
                <a:ext uri="{FF2B5EF4-FFF2-40B4-BE49-F238E27FC236}">
                  <a16:creationId xmlns:a16="http://schemas.microsoft.com/office/drawing/2014/main" id="{421FBDE5-784A-9D41-91FD-573619ACD882}"/>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テキスト ボックス 13">
              <a:extLst>
                <a:ext uri="{FF2B5EF4-FFF2-40B4-BE49-F238E27FC236}">
                  <a16:creationId xmlns:a16="http://schemas.microsoft.com/office/drawing/2014/main" id="{13FF4EB2-88BB-BA48-A759-E7F6305BB440}"/>
                </a:ext>
              </a:extLst>
            </p:cNvPr>
            <p:cNvSpPr txBox="1"/>
            <p:nvPr/>
          </p:nvSpPr>
          <p:spPr>
            <a:xfrm>
              <a:off x="1394787" y="4977567"/>
              <a:ext cx="1759747"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調べる</a:t>
              </a:r>
            </a:p>
          </p:txBody>
        </p:sp>
      </p:grpSp>
      <p:sp>
        <p:nvSpPr>
          <p:cNvPr id="15" name="円/楕円 14">
            <a:extLst>
              <a:ext uri="{FF2B5EF4-FFF2-40B4-BE49-F238E27FC236}">
                <a16:creationId xmlns:a16="http://schemas.microsoft.com/office/drawing/2014/main" id="{F9865EAB-3108-E344-B089-6A2C916E20E4}"/>
              </a:ext>
            </a:extLst>
          </p:cNvPr>
          <p:cNvSpPr/>
          <p:nvPr/>
        </p:nvSpPr>
        <p:spPr>
          <a:xfrm>
            <a:off x="1447702" y="2433464"/>
            <a:ext cx="957760" cy="957760"/>
          </a:xfrm>
          <a:prstGeom prst="ellipse">
            <a:avLst/>
          </a:prstGeom>
          <a:solidFill>
            <a:srgbClr val="FFD504"/>
          </a:solidFill>
          <a:ln w="25400" cap="flat">
            <a:solidFill>
              <a:srgbClr val="C993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円/楕円 15">
            <a:extLst>
              <a:ext uri="{FF2B5EF4-FFF2-40B4-BE49-F238E27FC236}">
                <a16:creationId xmlns:a16="http://schemas.microsoft.com/office/drawing/2014/main" id="{19FAC410-4A66-B14B-8706-54026BB3BA74}"/>
              </a:ext>
            </a:extLst>
          </p:cNvPr>
          <p:cNvSpPr/>
          <p:nvPr/>
        </p:nvSpPr>
        <p:spPr>
          <a:xfrm>
            <a:off x="1447702" y="2431480"/>
            <a:ext cx="966390" cy="966390"/>
          </a:xfrm>
          <a:prstGeom prst="ellipse">
            <a:avLst/>
          </a:prstGeom>
          <a:solidFill>
            <a:srgbClr val="4EBEE6"/>
          </a:solidFill>
          <a:ln w="25400" cap="flat">
            <a:solidFill>
              <a:srgbClr val="2D8BB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9" name="テキスト ボックス 18">
            <a:extLst>
              <a:ext uri="{FF2B5EF4-FFF2-40B4-BE49-F238E27FC236}">
                <a16:creationId xmlns:a16="http://schemas.microsoft.com/office/drawing/2014/main" id="{0D2599BE-2951-3040-9774-546DE46CB4DE}"/>
              </a:ext>
            </a:extLst>
          </p:cNvPr>
          <p:cNvSpPr txBox="1"/>
          <p:nvPr/>
        </p:nvSpPr>
        <p:spPr>
          <a:xfrm>
            <a:off x="813680" y="5285201"/>
            <a:ext cx="621509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指定されたキーが押されているかを判別し，真偽を返す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pic>
        <p:nvPicPr>
          <p:cNvPr id="20" name="図 19">
            <a:extLst>
              <a:ext uri="{FF2B5EF4-FFF2-40B4-BE49-F238E27FC236}">
                <a16:creationId xmlns:a16="http://schemas.microsoft.com/office/drawing/2014/main" id="{F28BB44B-FADA-1A46-BF12-E1D2717F008D}"/>
              </a:ext>
            </a:extLst>
          </p:cNvPr>
          <p:cNvPicPr>
            <a:picLocks noChangeAspect="1"/>
          </p:cNvPicPr>
          <p:nvPr/>
        </p:nvPicPr>
        <p:blipFill rotWithShape="1">
          <a:blip r:embed="rId2"/>
          <a:srcRect t="26389" b="47150"/>
          <a:stretch/>
        </p:blipFill>
        <p:spPr>
          <a:xfrm>
            <a:off x="813680" y="6773610"/>
            <a:ext cx="4499652" cy="904168"/>
          </a:xfrm>
          <a:prstGeom prst="rect">
            <a:avLst/>
          </a:prstGeom>
        </p:spPr>
      </p:pic>
      <p:sp>
        <p:nvSpPr>
          <p:cNvPr id="21" name="テキスト ボックス 20">
            <a:extLst>
              <a:ext uri="{FF2B5EF4-FFF2-40B4-BE49-F238E27FC236}">
                <a16:creationId xmlns:a16="http://schemas.microsoft.com/office/drawing/2014/main" id="{F2A87872-7EAC-0D47-BB46-68F5C402E661}"/>
              </a:ext>
            </a:extLst>
          </p:cNvPr>
          <p:cNvSpPr txBox="1"/>
          <p:nvPr/>
        </p:nvSpPr>
        <p:spPr>
          <a:xfrm>
            <a:off x="813680" y="7559992"/>
            <a:ext cx="590191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マウスが押されているかを判別し，真偽を返す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pic>
        <p:nvPicPr>
          <p:cNvPr id="22" name="図 21">
            <a:extLst>
              <a:ext uri="{FF2B5EF4-FFF2-40B4-BE49-F238E27FC236}">
                <a16:creationId xmlns:a16="http://schemas.microsoft.com/office/drawing/2014/main" id="{1933A5F5-D2B9-A94C-808B-2DC62566AEC5}"/>
              </a:ext>
            </a:extLst>
          </p:cNvPr>
          <p:cNvPicPr>
            <a:picLocks noChangeAspect="1"/>
          </p:cNvPicPr>
          <p:nvPr/>
        </p:nvPicPr>
        <p:blipFill rotWithShape="1">
          <a:blip r:embed="rId2"/>
          <a:srcRect t="51571" b="-13"/>
          <a:stretch/>
        </p:blipFill>
        <p:spPr>
          <a:xfrm>
            <a:off x="7276175" y="4457578"/>
            <a:ext cx="4499652" cy="1655245"/>
          </a:xfrm>
          <a:prstGeom prst="rect">
            <a:avLst/>
          </a:prstGeom>
        </p:spPr>
      </p:pic>
      <p:sp>
        <p:nvSpPr>
          <p:cNvPr id="23" name="テキスト ボックス 22">
            <a:extLst>
              <a:ext uri="{FF2B5EF4-FFF2-40B4-BE49-F238E27FC236}">
                <a16:creationId xmlns:a16="http://schemas.microsoft.com/office/drawing/2014/main" id="{E19BE05A-D1F6-E744-A3A7-AA6D7307E7E2}"/>
              </a:ext>
            </a:extLst>
          </p:cNvPr>
          <p:cNvSpPr txBox="1"/>
          <p:nvPr/>
        </p:nvSpPr>
        <p:spPr>
          <a:xfrm>
            <a:off x="7276175" y="6046637"/>
            <a:ext cx="499383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マウスポインターの</a:t>
            </a:r>
            <a:r>
              <a:rPr lang="en-US" altLang="ja-JP" dirty="0"/>
              <a:t>x/y</a:t>
            </a:r>
            <a:r>
              <a:rPr lang="ja-JP" altLang="en-US"/>
              <a:t>座標を返す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4" name="乗算記号 23">
            <a:extLst>
              <a:ext uri="{FF2B5EF4-FFF2-40B4-BE49-F238E27FC236}">
                <a16:creationId xmlns:a16="http://schemas.microsoft.com/office/drawing/2014/main" id="{9D358C80-9099-5749-9B49-FBFE27D5E6E3}"/>
              </a:ext>
            </a:extLst>
          </p:cNvPr>
          <p:cNvSpPr/>
          <p:nvPr/>
        </p:nvSpPr>
        <p:spPr>
          <a:xfrm>
            <a:off x="261501" y="4468399"/>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5" name="乗算記号 24">
            <a:extLst>
              <a:ext uri="{FF2B5EF4-FFF2-40B4-BE49-F238E27FC236}">
                <a16:creationId xmlns:a16="http://schemas.microsoft.com/office/drawing/2014/main" id="{85A841A6-834C-124F-9AE8-6AE45056A733}"/>
              </a:ext>
            </a:extLst>
          </p:cNvPr>
          <p:cNvSpPr/>
          <p:nvPr/>
        </p:nvSpPr>
        <p:spPr>
          <a:xfrm>
            <a:off x="261500" y="6773610"/>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6" name="乗算記号 25">
            <a:extLst>
              <a:ext uri="{FF2B5EF4-FFF2-40B4-BE49-F238E27FC236}">
                <a16:creationId xmlns:a16="http://schemas.microsoft.com/office/drawing/2014/main" id="{CA02D6AB-1237-3143-A9DD-43CB300BEEFC}"/>
              </a:ext>
            </a:extLst>
          </p:cNvPr>
          <p:cNvSpPr/>
          <p:nvPr/>
        </p:nvSpPr>
        <p:spPr>
          <a:xfrm>
            <a:off x="6705927" y="4468399"/>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06395118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28</a:t>
            </a:fld>
            <a:endParaRPr lang="en-US" altLang="ja-JP"/>
          </a:p>
        </p:txBody>
      </p:sp>
      <p:pic>
        <p:nvPicPr>
          <p:cNvPr id="5" name="図 4">
            <a:extLst>
              <a:ext uri="{FF2B5EF4-FFF2-40B4-BE49-F238E27FC236}">
                <a16:creationId xmlns:a16="http://schemas.microsoft.com/office/drawing/2014/main" id="{4297937D-6818-584F-A98B-B35BF425810C}"/>
              </a:ext>
            </a:extLst>
          </p:cNvPr>
          <p:cNvPicPr>
            <a:picLocks noChangeAspect="1"/>
          </p:cNvPicPr>
          <p:nvPr/>
        </p:nvPicPr>
        <p:blipFill rotWithShape="1">
          <a:blip r:embed="rId2"/>
          <a:srcRect b="79095"/>
          <a:stretch/>
        </p:blipFill>
        <p:spPr>
          <a:xfrm>
            <a:off x="1066536" y="4494424"/>
            <a:ext cx="3704553" cy="2748978"/>
          </a:xfrm>
          <a:prstGeom prst="rect">
            <a:avLst/>
          </a:prstGeom>
        </p:spPr>
      </p:pic>
      <p:grpSp>
        <p:nvGrpSpPr>
          <p:cNvPr id="6" name="グループ化 5">
            <a:extLst>
              <a:ext uri="{FF2B5EF4-FFF2-40B4-BE49-F238E27FC236}">
                <a16:creationId xmlns:a16="http://schemas.microsoft.com/office/drawing/2014/main" id="{A4767DA5-50C0-1D45-B8DC-B3BA22007C7C}"/>
              </a:ext>
            </a:extLst>
          </p:cNvPr>
          <p:cNvGrpSpPr/>
          <p:nvPr/>
        </p:nvGrpSpPr>
        <p:grpSpPr>
          <a:xfrm>
            <a:off x="10874123" y="211405"/>
            <a:ext cx="1825389" cy="1594058"/>
            <a:chOff x="10874123" y="211405"/>
            <a:chExt cx="1825389" cy="1594058"/>
          </a:xfrm>
        </p:grpSpPr>
        <p:sp>
          <p:nvSpPr>
            <p:cNvPr id="7" name="円/楕円 6">
              <a:extLst>
                <a:ext uri="{FF2B5EF4-FFF2-40B4-BE49-F238E27FC236}">
                  <a16:creationId xmlns:a16="http://schemas.microsoft.com/office/drawing/2014/main" id="{2B98D5C6-60BC-3C46-AB68-699B91915B0E}"/>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9272164C-6C3B-864B-B6EB-44322D005482}"/>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演算</a:t>
              </a:r>
            </a:p>
          </p:txBody>
        </p:sp>
      </p:grpSp>
      <p:sp>
        <p:nvSpPr>
          <p:cNvPr id="9" name="円/楕円 8">
            <a:extLst>
              <a:ext uri="{FF2B5EF4-FFF2-40B4-BE49-F238E27FC236}">
                <a16:creationId xmlns:a16="http://schemas.microsoft.com/office/drawing/2014/main" id="{E8AAEC18-3C80-8543-8B35-FE172F93E089}"/>
              </a:ext>
            </a:extLst>
          </p:cNvPr>
          <p:cNvSpPr/>
          <p:nvPr/>
        </p:nvSpPr>
        <p:spPr>
          <a:xfrm>
            <a:off x="11302431" y="210300"/>
            <a:ext cx="966390" cy="966390"/>
          </a:xfrm>
          <a:prstGeom prst="ellipse">
            <a:avLst/>
          </a:prstGeom>
          <a:solidFill>
            <a:srgbClr val="3FC049"/>
          </a:solidFill>
          <a:ln w="25400" cap="flat">
            <a:solidFill>
              <a:srgbClr val="38973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10" name="図 9">
            <a:extLst>
              <a:ext uri="{FF2B5EF4-FFF2-40B4-BE49-F238E27FC236}">
                <a16:creationId xmlns:a16="http://schemas.microsoft.com/office/drawing/2014/main" id="{8A70F24A-C1CB-B246-87E7-C7F2250EE668}"/>
              </a:ext>
            </a:extLst>
          </p:cNvPr>
          <p:cNvPicPr>
            <a:picLocks noChangeAspect="1"/>
          </p:cNvPicPr>
          <p:nvPr/>
        </p:nvPicPr>
        <p:blipFill rotWithShape="1">
          <a:blip r:embed="rId2"/>
          <a:srcRect t="29271" b="53575"/>
          <a:stretch/>
        </p:blipFill>
        <p:spPr>
          <a:xfrm>
            <a:off x="7046732" y="4402026"/>
            <a:ext cx="3357251" cy="2044369"/>
          </a:xfrm>
          <a:prstGeom prst="rect">
            <a:avLst/>
          </a:prstGeom>
        </p:spPr>
      </p:pic>
      <p:sp>
        <p:nvSpPr>
          <p:cNvPr id="11" name="角丸四角形吹き出し 10">
            <a:extLst>
              <a:ext uri="{FF2B5EF4-FFF2-40B4-BE49-F238E27FC236}">
                <a16:creationId xmlns:a16="http://schemas.microsoft.com/office/drawing/2014/main" id="{1D67829F-EBD5-3C4C-ABC4-2F7BA7AB40C1}"/>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lvl="1"/>
            <a:r>
              <a:rPr lang="ja-JP" altLang="en-US"/>
              <a:t>数式、数学関数、文字列処理を行う</a:t>
            </a:r>
            <a:endParaRPr kumimoji="1" lang="ja-JP" altLang="en-US"/>
          </a:p>
        </p:txBody>
      </p:sp>
      <p:grpSp>
        <p:nvGrpSpPr>
          <p:cNvPr id="12" name="グループ化 11">
            <a:extLst>
              <a:ext uri="{FF2B5EF4-FFF2-40B4-BE49-F238E27FC236}">
                <a16:creationId xmlns:a16="http://schemas.microsoft.com/office/drawing/2014/main" id="{0CA61E97-1C93-DA41-B494-E271973CA040}"/>
              </a:ext>
            </a:extLst>
          </p:cNvPr>
          <p:cNvGrpSpPr/>
          <p:nvPr/>
        </p:nvGrpSpPr>
        <p:grpSpPr>
          <a:xfrm>
            <a:off x="1172547" y="2441208"/>
            <a:ext cx="1508069" cy="1560873"/>
            <a:chOff x="1394787" y="3850543"/>
            <a:chExt cx="1759747" cy="1821363"/>
          </a:xfrm>
        </p:grpSpPr>
        <p:sp>
          <p:nvSpPr>
            <p:cNvPr id="13" name="円/楕円 12">
              <a:extLst>
                <a:ext uri="{FF2B5EF4-FFF2-40B4-BE49-F238E27FC236}">
                  <a16:creationId xmlns:a16="http://schemas.microsoft.com/office/drawing/2014/main" id="{4A940BAF-CC2B-C046-91FE-B8F64A0F4BAC}"/>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テキスト ボックス 13">
              <a:extLst>
                <a:ext uri="{FF2B5EF4-FFF2-40B4-BE49-F238E27FC236}">
                  <a16:creationId xmlns:a16="http://schemas.microsoft.com/office/drawing/2014/main" id="{8FD43F1E-BB73-E142-BD29-B9E1874D7122}"/>
                </a:ext>
              </a:extLst>
            </p:cNvPr>
            <p:cNvSpPr txBox="1"/>
            <p:nvPr/>
          </p:nvSpPr>
          <p:spPr>
            <a:xfrm>
              <a:off x="1394787" y="4977567"/>
              <a:ext cx="1759747"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演算</a:t>
              </a:r>
            </a:p>
          </p:txBody>
        </p:sp>
      </p:grpSp>
      <p:sp>
        <p:nvSpPr>
          <p:cNvPr id="17" name="円/楕円 16">
            <a:extLst>
              <a:ext uri="{FF2B5EF4-FFF2-40B4-BE49-F238E27FC236}">
                <a16:creationId xmlns:a16="http://schemas.microsoft.com/office/drawing/2014/main" id="{8D55FB10-12AE-1349-8531-112DF0AC9261}"/>
              </a:ext>
            </a:extLst>
          </p:cNvPr>
          <p:cNvSpPr/>
          <p:nvPr/>
        </p:nvSpPr>
        <p:spPr>
          <a:xfrm>
            <a:off x="1439073" y="2441208"/>
            <a:ext cx="966390" cy="966390"/>
          </a:xfrm>
          <a:prstGeom prst="ellipse">
            <a:avLst/>
          </a:prstGeom>
          <a:solidFill>
            <a:srgbClr val="3FC049"/>
          </a:solidFill>
          <a:ln w="25400" cap="flat">
            <a:solidFill>
              <a:srgbClr val="38973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8" name="テキスト ボックス 17">
            <a:extLst>
              <a:ext uri="{FF2B5EF4-FFF2-40B4-BE49-F238E27FC236}">
                <a16:creationId xmlns:a16="http://schemas.microsoft.com/office/drawing/2014/main" id="{40B52885-76CC-7446-8827-E04593D41A4D}"/>
              </a:ext>
            </a:extLst>
          </p:cNvPr>
          <p:cNvSpPr txBox="1"/>
          <p:nvPr/>
        </p:nvSpPr>
        <p:spPr>
          <a:xfrm>
            <a:off x="1066536" y="7146515"/>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四則演算を行い，結果を返す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19" name="テキスト ボックス 18">
            <a:extLst>
              <a:ext uri="{FF2B5EF4-FFF2-40B4-BE49-F238E27FC236}">
                <a16:creationId xmlns:a16="http://schemas.microsoft.com/office/drawing/2014/main" id="{7F45616F-78C5-AE4B-97D9-C4E8781E930A}"/>
              </a:ext>
            </a:extLst>
          </p:cNvPr>
          <p:cNvSpPr txBox="1"/>
          <p:nvPr/>
        </p:nvSpPr>
        <p:spPr>
          <a:xfrm>
            <a:off x="7004580" y="6446395"/>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２つの値を比較し，真偽を返す</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0" name="乗算記号 19">
            <a:extLst>
              <a:ext uri="{FF2B5EF4-FFF2-40B4-BE49-F238E27FC236}">
                <a16:creationId xmlns:a16="http://schemas.microsoft.com/office/drawing/2014/main" id="{CA5D7FCB-7981-5244-B1A2-E388AD1C6881}"/>
              </a:ext>
            </a:extLst>
          </p:cNvPr>
          <p:cNvSpPr/>
          <p:nvPr/>
        </p:nvSpPr>
        <p:spPr>
          <a:xfrm>
            <a:off x="426985" y="4402025"/>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1" name="乗算記号 20">
            <a:extLst>
              <a:ext uri="{FF2B5EF4-FFF2-40B4-BE49-F238E27FC236}">
                <a16:creationId xmlns:a16="http://schemas.microsoft.com/office/drawing/2014/main" id="{E945C8D8-E6D5-C240-B166-93E6457BF75C}"/>
              </a:ext>
            </a:extLst>
          </p:cNvPr>
          <p:cNvSpPr/>
          <p:nvPr/>
        </p:nvSpPr>
        <p:spPr>
          <a:xfrm>
            <a:off x="6396969" y="4402026"/>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3667229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29</a:t>
            </a:fld>
            <a:endParaRPr lang="en-US" altLang="ja-JP"/>
          </a:p>
        </p:txBody>
      </p:sp>
      <p:pic>
        <p:nvPicPr>
          <p:cNvPr id="5" name="図 4">
            <a:extLst>
              <a:ext uri="{FF2B5EF4-FFF2-40B4-BE49-F238E27FC236}">
                <a16:creationId xmlns:a16="http://schemas.microsoft.com/office/drawing/2014/main" id="{6D385801-5664-854A-AA22-2DE82A1DFEAB}"/>
              </a:ext>
            </a:extLst>
          </p:cNvPr>
          <p:cNvPicPr>
            <a:picLocks noChangeAspect="1"/>
          </p:cNvPicPr>
          <p:nvPr/>
        </p:nvPicPr>
        <p:blipFill rotWithShape="1">
          <a:blip r:embed="rId2"/>
          <a:srcRect b="85979"/>
          <a:stretch/>
        </p:blipFill>
        <p:spPr>
          <a:xfrm>
            <a:off x="962481" y="4474146"/>
            <a:ext cx="4645063" cy="805307"/>
          </a:xfrm>
          <a:prstGeom prst="rect">
            <a:avLst/>
          </a:prstGeom>
        </p:spPr>
      </p:pic>
      <p:grpSp>
        <p:nvGrpSpPr>
          <p:cNvPr id="6" name="グループ化 5">
            <a:extLst>
              <a:ext uri="{FF2B5EF4-FFF2-40B4-BE49-F238E27FC236}">
                <a16:creationId xmlns:a16="http://schemas.microsoft.com/office/drawing/2014/main" id="{046404DC-146E-CD4F-85AB-69D9CEF9A8AA}"/>
              </a:ext>
            </a:extLst>
          </p:cNvPr>
          <p:cNvGrpSpPr/>
          <p:nvPr/>
        </p:nvGrpSpPr>
        <p:grpSpPr>
          <a:xfrm>
            <a:off x="10874123" y="211405"/>
            <a:ext cx="1825389" cy="1594058"/>
            <a:chOff x="10874123" y="211405"/>
            <a:chExt cx="1825389" cy="1594058"/>
          </a:xfrm>
        </p:grpSpPr>
        <p:sp>
          <p:nvSpPr>
            <p:cNvPr id="7" name="円/楕円 6">
              <a:extLst>
                <a:ext uri="{FF2B5EF4-FFF2-40B4-BE49-F238E27FC236}">
                  <a16:creationId xmlns:a16="http://schemas.microsoft.com/office/drawing/2014/main" id="{FAFEB7D2-29C6-8448-8ABE-F7D2901A7AFE}"/>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23C9D92F-FD1D-4942-A826-7AEF879C426E}"/>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変数</a:t>
              </a:r>
            </a:p>
          </p:txBody>
        </p:sp>
      </p:grpSp>
      <p:sp>
        <p:nvSpPr>
          <p:cNvPr id="9" name="角丸四角形吹き出し 8">
            <a:extLst>
              <a:ext uri="{FF2B5EF4-FFF2-40B4-BE49-F238E27FC236}">
                <a16:creationId xmlns:a16="http://schemas.microsoft.com/office/drawing/2014/main" id="{AD3202E4-A762-8C40-A37B-707417117985}"/>
              </a:ext>
            </a:extLst>
          </p:cNvPr>
          <p:cNvSpPr/>
          <p:nvPr/>
        </p:nvSpPr>
        <p:spPr>
          <a:xfrm>
            <a:off x="3563203" y="2523444"/>
            <a:ext cx="8212624"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lvl="1"/>
            <a:r>
              <a:rPr lang="ja-JP" altLang="en-US"/>
              <a:t>値や文字列，リストを格納する</a:t>
            </a:r>
            <a:endParaRPr lang="en-US" altLang="ja-JP" dirty="0"/>
          </a:p>
          <a:p>
            <a:pPr lvl="1"/>
            <a:r>
              <a:rPr lang="ja-JP" altLang="en-US"/>
              <a:t>変数を扱う</a:t>
            </a:r>
            <a:endParaRPr kumimoji="1" lang="ja-JP" altLang="en-US"/>
          </a:p>
        </p:txBody>
      </p:sp>
      <p:grpSp>
        <p:nvGrpSpPr>
          <p:cNvPr id="10" name="グループ化 9">
            <a:extLst>
              <a:ext uri="{FF2B5EF4-FFF2-40B4-BE49-F238E27FC236}">
                <a16:creationId xmlns:a16="http://schemas.microsoft.com/office/drawing/2014/main" id="{BC9DF139-CD55-7141-8DED-9AF313161212}"/>
              </a:ext>
            </a:extLst>
          </p:cNvPr>
          <p:cNvGrpSpPr/>
          <p:nvPr/>
        </p:nvGrpSpPr>
        <p:grpSpPr>
          <a:xfrm>
            <a:off x="1172547" y="2441208"/>
            <a:ext cx="1508069" cy="1560873"/>
            <a:chOff x="1394787" y="3850543"/>
            <a:chExt cx="1759747" cy="1821363"/>
          </a:xfrm>
        </p:grpSpPr>
        <p:sp>
          <p:nvSpPr>
            <p:cNvPr id="11" name="円/楕円 10">
              <a:extLst>
                <a:ext uri="{FF2B5EF4-FFF2-40B4-BE49-F238E27FC236}">
                  <a16:creationId xmlns:a16="http://schemas.microsoft.com/office/drawing/2014/main" id="{510E8AA4-C28A-0743-B9B5-F968EDF410B6}"/>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2" name="テキスト ボックス 11">
              <a:extLst>
                <a:ext uri="{FF2B5EF4-FFF2-40B4-BE49-F238E27FC236}">
                  <a16:creationId xmlns:a16="http://schemas.microsoft.com/office/drawing/2014/main" id="{FF5A73CE-47CC-7746-B8A6-72D357B00A12}"/>
                </a:ext>
              </a:extLst>
            </p:cNvPr>
            <p:cNvSpPr txBox="1"/>
            <p:nvPr/>
          </p:nvSpPr>
          <p:spPr>
            <a:xfrm>
              <a:off x="1394787" y="4977567"/>
              <a:ext cx="1759747" cy="69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変数</a:t>
              </a:r>
            </a:p>
          </p:txBody>
        </p:sp>
      </p:grpSp>
      <p:sp>
        <p:nvSpPr>
          <p:cNvPr id="15" name="円/楕円 14">
            <a:extLst>
              <a:ext uri="{FF2B5EF4-FFF2-40B4-BE49-F238E27FC236}">
                <a16:creationId xmlns:a16="http://schemas.microsoft.com/office/drawing/2014/main" id="{2FE34CE1-8321-1341-9E21-76990B1ED8B2}"/>
              </a:ext>
            </a:extLst>
          </p:cNvPr>
          <p:cNvSpPr/>
          <p:nvPr/>
        </p:nvSpPr>
        <p:spPr>
          <a:xfrm>
            <a:off x="11303621" y="211887"/>
            <a:ext cx="966391" cy="966391"/>
          </a:xfrm>
          <a:prstGeom prst="ellipse">
            <a:avLst/>
          </a:prstGeom>
          <a:solidFill>
            <a:srgbClr val="FF8C19"/>
          </a:solidFill>
          <a:ln w="25400" cap="flat">
            <a:solidFill>
              <a:srgbClr val="DC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6" name="円/楕円 15">
            <a:extLst>
              <a:ext uri="{FF2B5EF4-FFF2-40B4-BE49-F238E27FC236}">
                <a16:creationId xmlns:a16="http://schemas.microsoft.com/office/drawing/2014/main" id="{E7DE0C9F-14A8-694F-8759-E20A4950568A}"/>
              </a:ext>
            </a:extLst>
          </p:cNvPr>
          <p:cNvSpPr/>
          <p:nvPr/>
        </p:nvSpPr>
        <p:spPr>
          <a:xfrm>
            <a:off x="1447702" y="2433214"/>
            <a:ext cx="966391" cy="966391"/>
          </a:xfrm>
          <a:prstGeom prst="ellipse">
            <a:avLst/>
          </a:prstGeom>
          <a:solidFill>
            <a:srgbClr val="FF8C19"/>
          </a:solidFill>
          <a:ln w="25400" cap="flat">
            <a:solidFill>
              <a:srgbClr val="DC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7" name="テキスト ボックス 16">
            <a:extLst>
              <a:ext uri="{FF2B5EF4-FFF2-40B4-BE49-F238E27FC236}">
                <a16:creationId xmlns:a16="http://schemas.microsoft.com/office/drawing/2014/main" id="{0E027639-5B82-E145-B351-7E893D04088B}"/>
              </a:ext>
            </a:extLst>
          </p:cNvPr>
          <p:cNvSpPr txBox="1"/>
          <p:nvPr/>
        </p:nvSpPr>
        <p:spPr>
          <a:xfrm>
            <a:off x="962481" y="5319350"/>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「変数を作る</a:t>
            </a:r>
            <a:r>
              <a:rPr lang="ja-JP" altLang="en-US">
                <a:latin typeface="MS PGothic" panose="020B0600070205080204" pitchFamily="34" charset="-128"/>
                <a:ea typeface="MS PGothic" panose="020B0600070205080204" pitchFamily="34" charset="-128"/>
              </a:rPr>
              <a:t>」ボタンから変数を作成する</a:t>
            </a:r>
            <a:endParaRPr lang="en-US" altLang="ja-JP" dirty="0"/>
          </a:p>
        </p:txBody>
      </p:sp>
      <p:pic>
        <p:nvPicPr>
          <p:cNvPr id="18" name="図 17">
            <a:extLst>
              <a:ext uri="{FF2B5EF4-FFF2-40B4-BE49-F238E27FC236}">
                <a16:creationId xmlns:a16="http://schemas.microsoft.com/office/drawing/2014/main" id="{F2320A97-1644-F448-BB81-B8B9BE77D95C}"/>
              </a:ext>
            </a:extLst>
          </p:cNvPr>
          <p:cNvPicPr>
            <a:picLocks noChangeAspect="1"/>
          </p:cNvPicPr>
          <p:nvPr/>
        </p:nvPicPr>
        <p:blipFill rotWithShape="1">
          <a:blip r:embed="rId2"/>
          <a:srcRect t="13933" b="72046"/>
          <a:stretch/>
        </p:blipFill>
        <p:spPr>
          <a:xfrm>
            <a:off x="962480" y="6789726"/>
            <a:ext cx="4645063" cy="805307"/>
          </a:xfrm>
          <a:prstGeom prst="rect">
            <a:avLst/>
          </a:prstGeom>
        </p:spPr>
      </p:pic>
      <p:sp>
        <p:nvSpPr>
          <p:cNvPr id="19" name="テキスト ボックス 18">
            <a:extLst>
              <a:ext uri="{FF2B5EF4-FFF2-40B4-BE49-F238E27FC236}">
                <a16:creationId xmlns:a16="http://schemas.microsoft.com/office/drawing/2014/main" id="{FD064431-5412-1542-866A-98A640DBA742}"/>
              </a:ext>
            </a:extLst>
          </p:cNvPr>
          <p:cNvSpPr txBox="1"/>
          <p:nvPr/>
        </p:nvSpPr>
        <p:spPr>
          <a:xfrm>
            <a:off x="938274" y="7597941"/>
            <a:ext cx="524985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現在の変数の値を返す</a:t>
            </a:r>
            <a:endParaRPr lang="en-US" altLang="ja-JP" dirty="0"/>
          </a:p>
        </p:txBody>
      </p:sp>
      <p:pic>
        <p:nvPicPr>
          <p:cNvPr id="20" name="図 19">
            <a:extLst>
              <a:ext uri="{FF2B5EF4-FFF2-40B4-BE49-F238E27FC236}">
                <a16:creationId xmlns:a16="http://schemas.microsoft.com/office/drawing/2014/main" id="{AE169D06-2DAA-3C42-81FF-EBBF3A94851B}"/>
              </a:ext>
            </a:extLst>
          </p:cNvPr>
          <p:cNvPicPr>
            <a:picLocks noChangeAspect="1"/>
          </p:cNvPicPr>
          <p:nvPr/>
        </p:nvPicPr>
        <p:blipFill rotWithShape="1">
          <a:blip r:embed="rId2"/>
          <a:srcRect l="498" t="32651" r="-498" b="52633"/>
          <a:stretch/>
        </p:blipFill>
        <p:spPr>
          <a:xfrm>
            <a:off x="6839820" y="4474146"/>
            <a:ext cx="4645063" cy="845204"/>
          </a:xfrm>
          <a:prstGeom prst="rect">
            <a:avLst/>
          </a:prstGeom>
        </p:spPr>
      </p:pic>
      <p:sp>
        <p:nvSpPr>
          <p:cNvPr id="21" name="テキスト ボックス 20">
            <a:extLst>
              <a:ext uri="{FF2B5EF4-FFF2-40B4-BE49-F238E27FC236}">
                <a16:creationId xmlns:a16="http://schemas.microsoft.com/office/drawing/2014/main" id="{325F5C95-6B48-754A-8A02-B74381D3F65E}"/>
              </a:ext>
            </a:extLst>
          </p:cNvPr>
          <p:cNvSpPr txBox="1"/>
          <p:nvPr/>
        </p:nvSpPr>
        <p:spPr>
          <a:xfrm>
            <a:off x="6792461" y="5304700"/>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変数に指定した値を代入する</a:t>
            </a:r>
            <a:endParaRPr lang="en-US" altLang="ja-JP" dirty="0"/>
          </a:p>
        </p:txBody>
      </p:sp>
      <p:sp>
        <p:nvSpPr>
          <p:cNvPr id="22" name="乗算記号 21">
            <a:extLst>
              <a:ext uri="{FF2B5EF4-FFF2-40B4-BE49-F238E27FC236}">
                <a16:creationId xmlns:a16="http://schemas.microsoft.com/office/drawing/2014/main" id="{E0A5A6E1-D191-8B45-950A-C083EAA4C2D0}"/>
              </a:ext>
            </a:extLst>
          </p:cNvPr>
          <p:cNvSpPr/>
          <p:nvPr/>
        </p:nvSpPr>
        <p:spPr>
          <a:xfrm>
            <a:off x="322929" y="6872603"/>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3" name="乗算記号 22">
            <a:extLst>
              <a:ext uri="{FF2B5EF4-FFF2-40B4-BE49-F238E27FC236}">
                <a16:creationId xmlns:a16="http://schemas.microsoft.com/office/drawing/2014/main" id="{96B0A237-0A12-8745-B7A1-5EA2C17E7FE3}"/>
              </a:ext>
            </a:extLst>
          </p:cNvPr>
          <p:cNvSpPr/>
          <p:nvPr/>
        </p:nvSpPr>
        <p:spPr>
          <a:xfrm>
            <a:off x="6282384" y="4391606"/>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11548846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lang="ja-JP" altLang="en-US"/>
              <a:t>補足</a:t>
            </a:r>
            <a:br>
              <a:rPr kumimoji="1" lang="en-US" altLang="ja-JP" dirty="0"/>
            </a:br>
            <a:r>
              <a:rPr kumimoji="1" lang="en-US" altLang="ja-JP" dirty="0"/>
              <a:t>- </a:t>
            </a:r>
            <a:r>
              <a:rPr kumimoji="1" lang="ja-JP" altLang="en-US"/>
              <a:t>ビジュアルプログラミング言語「</a:t>
            </a:r>
            <a:r>
              <a:rPr kumimoji="1" lang="en-US" altLang="ja-JP" dirty="0"/>
              <a:t>Scratch</a:t>
            </a:r>
            <a:r>
              <a:rPr kumimoji="1" lang="ja-JP" altLang="en-US"/>
              <a:t>」</a:t>
            </a:r>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3</a:t>
            </a:fld>
            <a:endParaRPr lang="en-US" altLang="ja-JP"/>
          </a:p>
        </p:txBody>
      </p:sp>
      <p:pic>
        <p:nvPicPr>
          <p:cNvPr id="10" name="図 9">
            <a:extLst>
              <a:ext uri="{FF2B5EF4-FFF2-40B4-BE49-F238E27FC236}">
                <a16:creationId xmlns:a16="http://schemas.microsoft.com/office/drawing/2014/main" id="{20100BB4-20F5-9A43-9D3C-436E45B90F72}"/>
              </a:ext>
            </a:extLst>
          </p:cNvPr>
          <p:cNvPicPr>
            <a:picLocks noChangeAspect="1"/>
          </p:cNvPicPr>
          <p:nvPr/>
        </p:nvPicPr>
        <p:blipFill>
          <a:blip r:embed="rId2"/>
          <a:stretch>
            <a:fillRect/>
          </a:stretch>
        </p:blipFill>
        <p:spPr>
          <a:xfrm>
            <a:off x="793165" y="1985581"/>
            <a:ext cx="11418469" cy="7201602"/>
          </a:xfrm>
          <a:prstGeom prst="rect">
            <a:avLst/>
          </a:prstGeom>
        </p:spPr>
      </p:pic>
      <p:sp>
        <p:nvSpPr>
          <p:cNvPr id="11" name="フレーム 10">
            <a:extLst>
              <a:ext uri="{FF2B5EF4-FFF2-40B4-BE49-F238E27FC236}">
                <a16:creationId xmlns:a16="http://schemas.microsoft.com/office/drawing/2014/main" id="{B078CBB5-64B3-6E40-924C-5C69687C2DCF}"/>
              </a:ext>
            </a:extLst>
          </p:cNvPr>
          <p:cNvSpPr/>
          <p:nvPr/>
        </p:nvSpPr>
        <p:spPr>
          <a:xfrm>
            <a:off x="4380271" y="3259394"/>
            <a:ext cx="2507226" cy="2286000"/>
          </a:xfrm>
          <a:prstGeom prst="frame">
            <a:avLst>
              <a:gd name="adj1" fmla="val 4265"/>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2" name="角丸四角形吹き出し 11">
            <a:extLst>
              <a:ext uri="{FF2B5EF4-FFF2-40B4-BE49-F238E27FC236}">
                <a16:creationId xmlns:a16="http://schemas.microsoft.com/office/drawing/2014/main" id="{9E3C1ECF-9358-B948-9AF9-357EC6780C57}"/>
              </a:ext>
            </a:extLst>
          </p:cNvPr>
          <p:cNvSpPr/>
          <p:nvPr/>
        </p:nvSpPr>
        <p:spPr>
          <a:xfrm>
            <a:off x="3930445" y="5825615"/>
            <a:ext cx="3406877" cy="1135626"/>
          </a:xfrm>
          <a:prstGeom prst="wedgeRoundRectCallout">
            <a:avLst>
              <a:gd name="adj1" fmla="val -3137"/>
              <a:gd name="adj2" fmla="val -89448"/>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lang="ja-JP" altLang="en-US" sz="2400">
                <a:solidFill>
                  <a:schemeClr val="tx1"/>
                </a:solidFill>
                <a:latin typeface="MS PGothic" panose="020B0600070205080204" pitchFamily="34" charset="-128"/>
                <a:ea typeface="MS PGothic" panose="020B0600070205080204" pitchFamily="34" charset="-128"/>
              </a:rPr>
              <a:t>ブロックを組み合わせることでプログラムを作成</a:t>
            </a:r>
            <a:endPar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フレーム 12">
            <a:extLst>
              <a:ext uri="{FF2B5EF4-FFF2-40B4-BE49-F238E27FC236}">
                <a16:creationId xmlns:a16="http://schemas.microsoft.com/office/drawing/2014/main" id="{D00C8B0E-4A11-F74A-AE4C-5E48CA97E0B3}"/>
              </a:ext>
            </a:extLst>
          </p:cNvPr>
          <p:cNvSpPr/>
          <p:nvPr/>
        </p:nvSpPr>
        <p:spPr>
          <a:xfrm>
            <a:off x="7624915" y="7595420"/>
            <a:ext cx="1887795" cy="1194618"/>
          </a:xfrm>
          <a:prstGeom prst="frame">
            <a:avLst>
              <a:gd name="adj1" fmla="val 7879"/>
            </a:avLst>
          </a:prstGeom>
          <a:solidFill>
            <a:srgbClr val="FF000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4" name="角丸四角形吹き出し 13">
            <a:extLst>
              <a:ext uri="{FF2B5EF4-FFF2-40B4-BE49-F238E27FC236}">
                <a16:creationId xmlns:a16="http://schemas.microsoft.com/office/drawing/2014/main" id="{A259383D-3E6A-3C44-9C4A-2ACFEE1F97E2}"/>
              </a:ext>
            </a:extLst>
          </p:cNvPr>
          <p:cNvSpPr/>
          <p:nvPr/>
        </p:nvSpPr>
        <p:spPr>
          <a:xfrm>
            <a:off x="2716979" y="7654412"/>
            <a:ext cx="4620343" cy="1135626"/>
          </a:xfrm>
          <a:prstGeom prst="wedgeRoundRectCallout">
            <a:avLst>
              <a:gd name="adj1" fmla="val 58854"/>
              <a:gd name="adj2" fmla="val 5357"/>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スプライトごとにプログラムを作成</a:t>
            </a:r>
          </a:p>
        </p:txBody>
      </p:sp>
    </p:spTree>
    <p:extLst>
      <p:ext uri="{BB962C8B-B14F-4D97-AF65-F5344CB8AC3E}">
        <p14:creationId xmlns:p14="http://schemas.microsoft.com/office/powerpoint/2010/main" val="326553730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30</a:t>
            </a:fld>
            <a:endParaRPr lang="en-US" altLang="ja-JP"/>
          </a:p>
        </p:txBody>
      </p:sp>
      <p:grpSp>
        <p:nvGrpSpPr>
          <p:cNvPr id="6" name="グループ化 5">
            <a:extLst>
              <a:ext uri="{FF2B5EF4-FFF2-40B4-BE49-F238E27FC236}">
                <a16:creationId xmlns:a16="http://schemas.microsoft.com/office/drawing/2014/main" id="{046404DC-146E-CD4F-85AB-69D9CEF9A8AA}"/>
              </a:ext>
            </a:extLst>
          </p:cNvPr>
          <p:cNvGrpSpPr/>
          <p:nvPr/>
        </p:nvGrpSpPr>
        <p:grpSpPr>
          <a:xfrm>
            <a:off x="10874123" y="211405"/>
            <a:ext cx="1825389" cy="1594058"/>
            <a:chOff x="10874123" y="211405"/>
            <a:chExt cx="1825389" cy="1594058"/>
          </a:xfrm>
        </p:grpSpPr>
        <p:sp>
          <p:nvSpPr>
            <p:cNvPr id="7" name="円/楕円 6">
              <a:extLst>
                <a:ext uri="{FF2B5EF4-FFF2-40B4-BE49-F238E27FC236}">
                  <a16:creationId xmlns:a16="http://schemas.microsoft.com/office/drawing/2014/main" id="{FAFEB7D2-29C6-8448-8ABE-F7D2901A7AFE}"/>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23C9D92F-FD1D-4942-A826-7AEF879C426E}"/>
                </a:ext>
              </a:extLst>
            </p:cNvPr>
            <p:cNvSpPr txBox="1"/>
            <p:nvPr/>
          </p:nvSpPr>
          <p:spPr>
            <a:xfrm>
              <a:off x="10874123" y="1210428"/>
              <a:ext cx="182538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変数</a:t>
              </a:r>
            </a:p>
          </p:txBody>
        </p:sp>
      </p:grpSp>
      <p:sp>
        <p:nvSpPr>
          <p:cNvPr id="15" name="円/楕円 14">
            <a:extLst>
              <a:ext uri="{FF2B5EF4-FFF2-40B4-BE49-F238E27FC236}">
                <a16:creationId xmlns:a16="http://schemas.microsoft.com/office/drawing/2014/main" id="{2FE34CE1-8321-1341-9E21-76990B1ED8B2}"/>
              </a:ext>
            </a:extLst>
          </p:cNvPr>
          <p:cNvSpPr/>
          <p:nvPr/>
        </p:nvSpPr>
        <p:spPr>
          <a:xfrm>
            <a:off x="11303621" y="211887"/>
            <a:ext cx="966391" cy="966391"/>
          </a:xfrm>
          <a:prstGeom prst="ellipse">
            <a:avLst/>
          </a:prstGeom>
          <a:solidFill>
            <a:srgbClr val="FF8C19"/>
          </a:solidFill>
          <a:ln w="25400" cap="flat">
            <a:solidFill>
              <a:srgbClr val="DC700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grpSp>
        <p:nvGrpSpPr>
          <p:cNvPr id="24" name="グループ化 23">
            <a:extLst>
              <a:ext uri="{FF2B5EF4-FFF2-40B4-BE49-F238E27FC236}">
                <a16:creationId xmlns:a16="http://schemas.microsoft.com/office/drawing/2014/main" id="{4246281F-A507-0F40-99AA-88602A498CB3}"/>
              </a:ext>
            </a:extLst>
          </p:cNvPr>
          <p:cNvGrpSpPr/>
          <p:nvPr/>
        </p:nvGrpSpPr>
        <p:grpSpPr>
          <a:xfrm>
            <a:off x="768342" y="3337153"/>
            <a:ext cx="11468115" cy="4410777"/>
            <a:chOff x="938274" y="4386516"/>
            <a:chExt cx="11468115" cy="4410777"/>
          </a:xfrm>
        </p:grpSpPr>
        <p:pic>
          <p:nvPicPr>
            <p:cNvPr id="13" name="図 12">
              <a:extLst>
                <a:ext uri="{FF2B5EF4-FFF2-40B4-BE49-F238E27FC236}">
                  <a16:creationId xmlns:a16="http://schemas.microsoft.com/office/drawing/2014/main" id="{057DDE60-05B3-594D-A30B-254FCCE27FB6}"/>
                </a:ext>
              </a:extLst>
            </p:cNvPr>
            <p:cNvPicPr>
              <a:picLocks noChangeAspect="1"/>
            </p:cNvPicPr>
            <p:nvPr/>
          </p:nvPicPr>
          <p:blipFill rotWithShape="1">
            <a:blip r:embed="rId2"/>
            <a:srcRect b="58591"/>
            <a:stretch/>
          </p:blipFill>
          <p:spPr>
            <a:xfrm>
              <a:off x="6759490" y="4386516"/>
              <a:ext cx="5249857" cy="980567"/>
            </a:xfrm>
            <a:prstGeom prst="rect">
              <a:avLst/>
            </a:prstGeom>
          </p:spPr>
        </p:pic>
        <p:sp>
          <p:nvSpPr>
            <p:cNvPr id="17" name="テキスト ボックス 16">
              <a:extLst>
                <a:ext uri="{FF2B5EF4-FFF2-40B4-BE49-F238E27FC236}">
                  <a16:creationId xmlns:a16="http://schemas.microsoft.com/office/drawing/2014/main" id="{0E027639-5B82-E145-B351-7E893D04088B}"/>
                </a:ext>
              </a:extLst>
            </p:cNvPr>
            <p:cNvSpPr txBox="1"/>
            <p:nvPr/>
          </p:nvSpPr>
          <p:spPr>
            <a:xfrm>
              <a:off x="962481" y="5319350"/>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「リストを作る</a:t>
              </a:r>
              <a:r>
                <a:rPr lang="ja-JP" altLang="en-US">
                  <a:latin typeface="MS PGothic" panose="020B0600070205080204" pitchFamily="34" charset="-128"/>
                  <a:ea typeface="MS PGothic" panose="020B0600070205080204" pitchFamily="34" charset="-128"/>
                </a:rPr>
                <a:t>」ボタンからリストを作成する</a:t>
              </a:r>
              <a:endParaRPr lang="en-US" altLang="ja-JP" dirty="0"/>
            </a:p>
          </p:txBody>
        </p:sp>
        <p:sp>
          <p:nvSpPr>
            <p:cNvPr id="19" name="テキスト ボックス 18">
              <a:extLst>
                <a:ext uri="{FF2B5EF4-FFF2-40B4-BE49-F238E27FC236}">
                  <a16:creationId xmlns:a16="http://schemas.microsoft.com/office/drawing/2014/main" id="{FD064431-5412-1542-866A-98A640DBA742}"/>
                </a:ext>
              </a:extLst>
            </p:cNvPr>
            <p:cNvSpPr txBox="1"/>
            <p:nvPr/>
          </p:nvSpPr>
          <p:spPr>
            <a:xfrm>
              <a:off x="938274" y="7538785"/>
              <a:ext cx="524985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現在のリストの内容を返す</a:t>
              </a:r>
              <a:endParaRPr lang="en-US" altLang="ja-JP" dirty="0"/>
            </a:p>
          </p:txBody>
        </p:sp>
        <p:sp>
          <p:nvSpPr>
            <p:cNvPr id="21" name="テキスト ボックス 20">
              <a:extLst>
                <a:ext uri="{FF2B5EF4-FFF2-40B4-BE49-F238E27FC236}">
                  <a16:creationId xmlns:a16="http://schemas.microsoft.com/office/drawing/2014/main" id="{325F5C95-6B48-754A-8A02-B74381D3F65E}"/>
                </a:ext>
              </a:extLst>
            </p:cNvPr>
            <p:cNvSpPr txBox="1"/>
            <p:nvPr/>
          </p:nvSpPr>
          <p:spPr>
            <a:xfrm>
              <a:off x="6792460" y="5304700"/>
              <a:ext cx="561392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リストに指定した値を追加する</a:t>
              </a:r>
              <a:endParaRPr lang="en-US" altLang="ja-JP" dirty="0"/>
            </a:p>
          </p:txBody>
        </p:sp>
        <p:pic>
          <p:nvPicPr>
            <p:cNvPr id="2" name="図 1">
              <a:extLst>
                <a:ext uri="{FF2B5EF4-FFF2-40B4-BE49-F238E27FC236}">
                  <a16:creationId xmlns:a16="http://schemas.microsoft.com/office/drawing/2014/main" id="{7C92A8DC-AC7B-F641-B76B-2376D9DAD4CB}"/>
                </a:ext>
              </a:extLst>
            </p:cNvPr>
            <p:cNvPicPr>
              <a:picLocks noChangeAspect="1"/>
            </p:cNvPicPr>
            <p:nvPr/>
          </p:nvPicPr>
          <p:blipFill>
            <a:blip r:embed="rId3"/>
            <a:stretch>
              <a:fillRect/>
            </a:stretch>
          </p:blipFill>
          <p:spPr>
            <a:xfrm>
              <a:off x="958152" y="4512590"/>
              <a:ext cx="3472882" cy="805306"/>
            </a:xfrm>
            <a:prstGeom prst="rect">
              <a:avLst/>
            </a:prstGeom>
          </p:spPr>
        </p:pic>
        <p:pic>
          <p:nvPicPr>
            <p:cNvPr id="14" name="図 13">
              <a:extLst>
                <a:ext uri="{FF2B5EF4-FFF2-40B4-BE49-F238E27FC236}">
                  <a16:creationId xmlns:a16="http://schemas.microsoft.com/office/drawing/2014/main" id="{FF6B9CBA-D04C-C844-A4A0-86A27053C362}"/>
                </a:ext>
              </a:extLst>
            </p:cNvPr>
            <p:cNvPicPr>
              <a:picLocks noChangeAspect="1"/>
            </p:cNvPicPr>
            <p:nvPr/>
          </p:nvPicPr>
          <p:blipFill>
            <a:blip r:embed="rId4"/>
            <a:stretch>
              <a:fillRect/>
            </a:stretch>
          </p:blipFill>
          <p:spPr>
            <a:xfrm>
              <a:off x="938274" y="6776475"/>
              <a:ext cx="4482870" cy="805306"/>
            </a:xfrm>
            <a:prstGeom prst="rect">
              <a:avLst/>
            </a:prstGeom>
          </p:spPr>
        </p:pic>
        <p:pic>
          <p:nvPicPr>
            <p:cNvPr id="22" name="図 21">
              <a:extLst>
                <a:ext uri="{FF2B5EF4-FFF2-40B4-BE49-F238E27FC236}">
                  <a16:creationId xmlns:a16="http://schemas.microsoft.com/office/drawing/2014/main" id="{0C5AD6C3-8287-5D4D-8980-3953B1117A42}"/>
                </a:ext>
              </a:extLst>
            </p:cNvPr>
            <p:cNvPicPr>
              <a:picLocks noChangeAspect="1"/>
            </p:cNvPicPr>
            <p:nvPr/>
          </p:nvPicPr>
          <p:blipFill rotWithShape="1">
            <a:blip r:embed="rId2"/>
            <a:srcRect t="57832" b="759"/>
            <a:stretch/>
          </p:blipFill>
          <p:spPr>
            <a:xfrm>
              <a:off x="6759489" y="6688844"/>
              <a:ext cx="5249857" cy="980567"/>
            </a:xfrm>
            <a:prstGeom prst="rect">
              <a:avLst/>
            </a:prstGeom>
          </p:spPr>
        </p:pic>
        <p:sp>
          <p:nvSpPr>
            <p:cNvPr id="23" name="テキスト ボックス 22">
              <a:extLst>
                <a:ext uri="{FF2B5EF4-FFF2-40B4-BE49-F238E27FC236}">
                  <a16:creationId xmlns:a16="http://schemas.microsoft.com/office/drawing/2014/main" id="{6887AB2A-89F4-484B-9657-D81F157F4987}"/>
                </a:ext>
              </a:extLst>
            </p:cNvPr>
            <p:cNvSpPr txBox="1"/>
            <p:nvPr/>
          </p:nvSpPr>
          <p:spPr>
            <a:xfrm>
              <a:off x="6759489" y="7586705"/>
              <a:ext cx="561392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指定した位置の要素をリストから削除する</a:t>
              </a:r>
              <a:endParaRPr lang="en-US" altLang="ja-JP" dirty="0"/>
            </a:p>
          </p:txBody>
        </p:sp>
      </p:grpSp>
      <p:sp>
        <p:nvSpPr>
          <p:cNvPr id="18" name="乗算記号 17">
            <a:extLst>
              <a:ext uri="{FF2B5EF4-FFF2-40B4-BE49-F238E27FC236}">
                <a16:creationId xmlns:a16="http://schemas.microsoft.com/office/drawing/2014/main" id="{884A89FC-DB73-3948-9A97-570F0EA7C52C}"/>
              </a:ext>
            </a:extLst>
          </p:cNvPr>
          <p:cNvSpPr/>
          <p:nvPr/>
        </p:nvSpPr>
        <p:spPr>
          <a:xfrm>
            <a:off x="162888" y="5729474"/>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乗算記号 19">
            <a:extLst>
              <a:ext uri="{FF2B5EF4-FFF2-40B4-BE49-F238E27FC236}">
                <a16:creationId xmlns:a16="http://schemas.microsoft.com/office/drawing/2014/main" id="{A0A7EA0C-4B8B-CC47-BCF0-790234E753D1}"/>
              </a:ext>
            </a:extLst>
          </p:cNvPr>
          <p:cNvSpPr/>
          <p:nvPr/>
        </p:nvSpPr>
        <p:spPr>
          <a:xfrm>
            <a:off x="5982977" y="3339961"/>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5" name="乗算記号 24">
            <a:extLst>
              <a:ext uri="{FF2B5EF4-FFF2-40B4-BE49-F238E27FC236}">
                <a16:creationId xmlns:a16="http://schemas.microsoft.com/office/drawing/2014/main" id="{7A466A07-62A5-4443-98B8-F6BF2B2F98C6}"/>
              </a:ext>
            </a:extLst>
          </p:cNvPr>
          <p:cNvSpPr/>
          <p:nvPr/>
        </p:nvSpPr>
        <p:spPr>
          <a:xfrm>
            <a:off x="5982977" y="5727112"/>
            <a:ext cx="639551" cy="639551"/>
          </a:xfrm>
          <a:prstGeom prst="mathMultiply">
            <a:avLst/>
          </a:prstGeom>
          <a:solidFill>
            <a:srgbClr val="0070C0"/>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40146683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31</a:t>
            </a:fld>
            <a:endParaRPr lang="en-US" altLang="ja-JP"/>
          </a:p>
        </p:txBody>
      </p:sp>
      <p:pic>
        <p:nvPicPr>
          <p:cNvPr id="5" name="図 4">
            <a:extLst>
              <a:ext uri="{FF2B5EF4-FFF2-40B4-BE49-F238E27FC236}">
                <a16:creationId xmlns:a16="http://schemas.microsoft.com/office/drawing/2014/main" id="{0D5EEB18-034F-B54D-923F-7A837E5D949B}"/>
              </a:ext>
            </a:extLst>
          </p:cNvPr>
          <p:cNvPicPr>
            <a:picLocks noChangeAspect="1"/>
          </p:cNvPicPr>
          <p:nvPr/>
        </p:nvPicPr>
        <p:blipFill>
          <a:blip r:embed="rId2"/>
          <a:stretch>
            <a:fillRect/>
          </a:stretch>
        </p:blipFill>
        <p:spPr>
          <a:xfrm>
            <a:off x="3563203" y="4232303"/>
            <a:ext cx="5878154" cy="4680311"/>
          </a:xfrm>
          <a:prstGeom prst="rect">
            <a:avLst/>
          </a:prstGeom>
        </p:spPr>
      </p:pic>
      <p:grpSp>
        <p:nvGrpSpPr>
          <p:cNvPr id="6" name="グループ化 5">
            <a:extLst>
              <a:ext uri="{FF2B5EF4-FFF2-40B4-BE49-F238E27FC236}">
                <a16:creationId xmlns:a16="http://schemas.microsoft.com/office/drawing/2014/main" id="{82B453C9-2398-3E40-8809-C184F8D9E26C}"/>
              </a:ext>
            </a:extLst>
          </p:cNvPr>
          <p:cNvGrpSpPr/>
          <p:nvPr/>
        </p:nvGrpSpPr>
        <p:grpSpPr>
          <a:xfrm>
            <a:off x="10346001" y="211405"/>
            <a:ext cx="2881634" cy="1554036"/>
            <a:chOff x="10346001" y="211405"/>
            <a:chExt cx="2881634" cy="1554036"/>
          </a:xfrm>
        </p:grpSpPr>
        <p:sp>
          <p:nvSpPr>
            <p:cNvPr id="7" name="円/楕円 6">
              <a:extLst>
                <a:ext uri="{FF2B5EF4-FFF2-40B4-BE49-F238E27FC236}">
                  <a16:creationId xmlns:a16="http://schemas.microsoft.com/office/drawing/2014/main" id="{02C45A7C-008D-8544-8568-6692F8AA31A3}"/>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12D2A3F6-8B9B-AC47-A0AA-FF9060495CBF}"/>
                </a:ext>
              </a:extLst>
            </p:cNvPr>
            <p:cNvSpPr txBox="1"/>
            <p:nvPr/>
          </p:nvSpPr>
          <p:spPr>
            <a:xfrm>
              <a:off x="10346001" y="1231962"/>
              <a:ext cx="288163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ブロック定義</a:t>
              </a:r>
            </a:p>
          </p:txBody>
        </p:sp>
      </p:grpSp>
      <p:sp>
        <p:nvSpPr>
          <p:cNvPr id="9" name="円/楕円 8">
            <a:extLst>
              <a:ext uri="{FF2B5EF4-FFF2-40B4-BE49-F238E27FC236}">
                <a16:creationId xmlns:a16="http://schemas.microsoft.com/office/drawing/2014/main" id="{40B75DE8-0AE9-A54F-8BB7-940E5757EA8F}"/>
              </a:ext>
            </a:extLst>
          </p:cNvPr>
          <p:cNvSpPr/>
          <p:nvPr/>
        </p:nvSpPr>
        <p:spPr>
          <a:xfrm>
            <a:off x="11303623" y="211405"/>
            <a:ext cx="966390" cy="966390"/>
          </a:xfrm>
          <a:prstGeom prst="ellipse">
            <a:avLst/>
          </a:prstGeom>
          <a:solidFill>
            <a:srgbClr val="FF6580"/>
          </a:solidFill>
          <a:ln w="25400" cap="flat">
            <a:solidFill>
              <a:srgbClr val="FF536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0" name="角丸四角形吹き出し 9">
            <a:extLst>
              <a:ext uri="{FF2B5EF4-FFF2-40B4-BE49-F238E27FC236}">
                <a16:creationId xmlns:a16="http://schemas.microsoft.com/office/drawing/2014/main" id="{2EC59E7D-37CF-BB47-BE1E-3972229D3E05}"/>
              </a:ext>
            </a:extLst>
          </p:cNvPr>
          <p:cNvSpPr/>
          <p:nvPr/>
        </p:nvSpPr>
        <p:spPr>
          <a:xfrm>
            <a:off x="3563202" y="2523444"/>
            <a:ext cx="8765377" cy="1285633"/>
          </a:xfrm>
          <a:prstGeom prst="wedgeRoundRectCallout">
            <a:avLst>
              <a:gd name="adj1" fmla="val -59374"/>
              <a:gd name="adj2" fmla="val -25559"/>
              <a:gd name="adj3" fmla="val 1666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lvl="1"/>
            <a:r>
              <a:rPr kumimoji="1" lang="ja-JP" altLang="en-US"/>
              <a:t>一般的なプログラミング言語のメソッドに相当するものを作成する</a:t>
            </a:r>
          </a:p>
        </p:txBody>
      </p:sp>
      <p:grpSp>
        <p:nvGrpSpPr>
          <p:cNvPr id="11" name="グループ化 10">
            <a:extLst>
              <a:ext uri="{FF2B5EF4-FFF2-40B4-BE49-F238E27FC236}">
                <a16:creationId xmlns:a16="http://schemas.microsoft.com/office/drawing/2014/main" id="{0CB137F6-1ED8-AC48-B24B-E2AFADC6D433}"/>
              </a:ext>
            </a:extLst>
          </p:cNvPr>
          <p:cNvGrpSpPr/>
          <p:nvPr/>
        </p:nvGrpSpPr>
        <p:grpSpPr>
          <a:xfrm>
            <a:off x="1172547" y="2441209"/>
            <a:ext cx="1508069" cy="2045239"/>
            <a:chOff x="1394787" y="3850543"/>
            <a:chExt cx="1759747" cy="2386563"/>
          </a:xfrm>
        </p:grpSpPr>
        <p:sp>
          <p:nvSpPr>
            <p:cNvPr id="12" name="円/楕円 11">
              <a:extLst>
                <a:ext uri="{FF2B5EF4-FFF2-40B4-BE49-F238E27FC236}">
                  <a16:creationId xmlns:a16="http://schemas.microsoft.com/office/drawing/2014/main" id="{C2B11BC0-8359-0845-BA01-197D5023AD6C}"/>
                </a:ext>
              </a:extLst>
            </p:cNvPr>
            <p:cNvSpPr/>
            <p:nvPr/>
          </p:nvSpPr>
          <p:spPr>
            <a:xfrm>
              <a:off x="1715862" y="3850543"/>
              <a:ext cx="1117600" cy="1117600"/>
            </a:xfrm>
            <a:prstGeom prst="ellipse">
              <a:avLst/>
            </a:prstGeom>
            <a:solidFill>
              <a:srgbClr val="4C97FF"/>
            </a:solidFill>
            <a:ln w="25400" cap="flat">
              <a:solidFill>
                <a:srgbClr val="2F70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3" name="テキスト ボックス 12">
              <a:extLst>
                <a:ext uri="{FF2B5EF4-FFF2-40B4-BE49-F238E27FC236}">
                  <a16:creationId xmlns:a16="http://schemas.microsoft.com/office/drawing/2014/main" id="{B92826D6-1E0E-A342-8D1B-D1C99073D6BB}"/>
                </a:ext>
              </a:extLst>
            </p:cNvPr>
            <p:cNvSpPr txBox="1"/>
            <p:nvPr/>
          </p:nvSpPr>
          <p:spPr>
            <a:xfrm>
              <a:off x="1394787" y="4968143"/>
              <a:ext cx="1759747" cy="12689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320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ブロック定義</a:t>
              </a:r>
            </a:p>
          </p:txBody>
        </p:sp>
      </p:grpSp>
      <p:sp>
        <p:nvSpPr>
          <p:cNvPr id="14" name="円/楕円 13">
            <a:extLst>
              <a:ext uri="{FF2B5EF4-FFF2-40B4-BE49-F238E27FC236}">
                <a16:creationId xmlns:a16="http://schemas.microsoft.com/office/drawing/2014/main" id="{4B90CC4F-D494-E948-AA72-7885E4980817}"/>
              </a:ext>
            </a:extLst>
          </p:cNvPr>
          <p:cNvSpPr/>
          <p:nvPr/>
        </p:nvSpPr>
        <p:spPr>
          <a:xfrm>
            <a:off x="1447702" y="2432581"/>
            <a:ext cx="966390" cy="966390"/>
          </a:xfrm>
          <a:prstGeom prst="ellipse">
            <a:avLst/>
          </a:prstGeom>
          <a:solidFill>
            <a:srgbClr val="FF6580"/>
          </a:solidFill>
          <a:ln w="25400" cap="flat">
            <a:solidFill>
              <a:srgbClr val="FF536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84110483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プレースホルダー 1">
            <a:extLst>
              <a:ext uri="{FF2B5EF4-FFF2-40B4-BE49-F238E27FC236}">
                <a16:creationId xmlns:a16="http://schemas.microsoft.com/office/drawing/2014/main" id="{E6F9DC5C-74B7-B743-96A1-249A9734D3FF}"/>
              </a:ext>
            </a:extLst>
          </p:cNvPr>
          <p:cNvSpPr>
            <a:spLocks noGrp="1"/>
          </p:cNvSpPr>
          <p:nvPr>
            <p:ph type="body" idx="1"/>
          </p:nvPr>
        </p:nvSpPr>
        <p:spPr>
          <a:xfrm>
            <a:off x="598410" y="2220687"/>
            <a:ext cx="11807980" cy="6740914"/>
          </a:xfrm>
        </p:spPr>
        <p:txBody>
          <a:bodyPr/>
          <a:lstStyle/>
          <a:p>
            <a:pPr marL="0" indent="0">
              <a:buNone/>
            </a:pPr>
            <a:r>
              <a:rPr lang="ja-JP" altLang="en-US"/>
              <a:t>　ブロック定義の例</a:t>
            </a:r>
            <a:endParaRPr lang="en-US" altLang="ja-JP" dirty="0"/>
          </a:p>
          <a:p>
            <a:pPr lvl="1"/>
            <a:endParaRPr lang="en-US" altLang="ja-JP" dirty="0"/>
          </a:p>
          <a:p>
            <a:endParaRPr lang="ja-JP" altLang="en-US"/>
          </a:p>
        </p:txBody>
      </p:sp>
      <p:sp>
        <p:nvSpPr>
          <p:cNvPr id="3" name="タイトル 2">
            <a:extLst>
              <a:ext uri="{FF2B5EF4-FFF2-40B4-BE49-F238E27FC236}">
                <a16:creationId xmlns:a16="http://schemas.microsoft.com/office/drawing/2014/main" id="{C29A1284-A387-CB4E-BC1C-75BEBA05CB4A}"/>
              </a:ext>
            </a:extLst>
          </p:cNvPr>
          <p:cNvSpPr>
            <a:spLocks noGrp="1"/>
          </p:cNvSpPr>
          <p:nvPr>
            <p:ph type="title"/>
          </p:nvPr>
        </p:nvSpPr>
        <p:spPr/>
        <p:txBody>
          <a:bodyPr/>
          <a:lstStyle/>
          <a:p>
            <a:r>
              <a:rPr lang="ja-JP" altLang="en-US"/>
              <a:t>補足</a:t>
            </a:r>
            <a:br>
              <a:rPr lang="en-US" altLang="ja-JP" dirty="0"/>
            </a:br>
            <a:r>
              <a:rPr lang="en-US" altLang="ja-JP" dirty="0"/>
              <a:t>- </a:t>
            </a:r>
            <a:r>
              <a:rPr lang="ja-JP" altLang="en-US"/>
              <a:t>各カテゴリの代表的なブロックの説明</a:t>
            </a:r>
            <a:endParaRPr kumimoji="1" lang="ja-JP" altLang="en-US"/>
          </a:p>
        </p:txBody>
      </p:sp>
      <p:sp>
        <p:nvSpPr>
          <p:cNvPr id="4" name="スライド番号プレースホルダー 3">
            <a:extLst>
              <a:ext uri="{FF2B5EF4-FFF2-40B4-BE49-F238E27FC236}">
                <a16:creationId xmlns:a16="http://schemas.microsoft.com/office/drawing/2014/main" id="{0149BC96-C094-7B45-90C2-842B32973F2F}"/>
              </a:ext>
            </a:extLst>
          </p:cNvPr>
          <p:cNvSpPr>
            <a:spLocks noGrp="1"/>
          </p:cNvSpPr>
          <p:nvPr>
            <p:ph type="sldNum" sz="quarter" idx="2"/>
          </p:nvPr>
        </p:nvSpPr>
        <p:spPr/>
        <p:txBody>
          <a:bodyPr/>
          <a:lstStyle/>
          <a:p>
            <a:fld id="{86CB4B4D-7CA3-9044-876B-883B54F8677D}" type="slidenum">
              <a:rPr lang="en-US" altLang="ja-JP" smtClean="0"/>
              <a:pPr/>
              <a:t>32</a:t>
            </a:fld>
            <a:endParaRPr lang="en-US" altLang="ja-JP"/>
          </a:p>
        </p:txBody>
      </p:sp>
      <p:grpSp>
        <p:nvGrpSpPr>
          <p:cNvPr id="6" name="グループ化 5">
            <a:extLst>
              <a:ext uri="{FF2B5EF4-FFF2-40B4-BE49-F238E27FC236}">
                <a16:creationId xmlns:a16="http://schemas.microsoft.com/office/drawing/2014/main" id="{82B453C9-2398-3E40-8809-C184F8D9E26C}"/>
              </a:ext>
            </a:extLst>
          </p:cNvPr>
          <p:cNvGrpSpPr/>
          <p:nvPr/>
        </p:nvGrpSpPr>
        <p:grpSpPr>
          <a:xfrm>
            <a:off x="10346001" y="211405"/>
            <a:ext cx="2881634" cy="1554036"/>
            <a:chOff x="10346001" y="211405"/>
            <a:chExt cx="2881634" cy="1554036"/>
          </a:xfrm>
        </p:grpSpPr>
        <p:sp>
          <p:nvSpPr>
            <p:cNvPr id="7" name="円/楕円 6">
              <a:extLst>
                <a:ext uri="{FF2B5EF4-FFF2-40B4-BE49-F238E27FC236}">
                  <a16:creationId xmlns:a16="http://schemas.microsoft.com/office/drawing/2014/main" id="{02C45A7C-008D-8544-8568-6692F8AA31A3}"/>
                </a:ext>
              </a:extLst>
            </p:cNvPr>
            <p:cNvSpPr/>
            <p:nvPr/>
          </p:nvSpPr>
          <p:spPr>
            <a:xfrm>
              <a:off x="11303623" y="211405"/>
              <a:ext cx="966390" cy="966390"/>
            </a:xfrm>
            <a:prstGeom prst="ellipse">
              <a:avLst/>
            </a:prstGeom>
            <a:solidFill>
              <a:srgbClr val="9A66FF"/>
            </a:solidFill>
            <a:ln w="25400" cap="flat">
              <a:solidFill>
                <a:srgbClr val="764CCB"/>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8" name="テキスト ボックス 7">
              <a:extLst>
                <a:ext uri="{FF2B5EF4-FFF2-40B4-BE49-F238E27FC236}">
                  <a16:creationId xmlns:a16="http://schemas.microsoft.com/office/drawing/2014/main" id="{12D2A3F6-8B9B-AC47-A0AA-FF9060495CBF}"/>
                </a:ext>
              </a:extLst>
            </p:cNvPr>
            <p:cNvSpPr txBox="1"/>
            <p:nvPr/>
          </p:nvSpPr>
          <p:spPr>
            <a:xfrm>
              <a:off x="10346001" y="1231962"/>
              <a:ext cx="288163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1" i="0" u="none" strike="noStrike" cap="none" spc="0" normalizeH="0" baseline="0">
                  <a:ln>
                    <a:noFill/>
                  </a:ln>
                  <a:solidFill>
                    <a:schemeClr val="bg1"/>
                  </a:solidFill>
                  <a:effectLst/>
                  <a:uFillTx/>
                  <a:latin typeface="Yu Gothic" panose="020B0400000000000000" pitchFamily="34" charset="-128"/>
                  <a:ea typeface="Yu Gothic" panose="020B0400000000000000" pitchFamily="34" charset="-128"/>
                  <a:sym typeface="Helvetica Light"/>
                </a:rPr>
                <a:t>ブロック定義</a:t>
              </a:r>
            </a:p>
          </p:txBody>
        </p:sp>
      </p:grpSp>
      <p:sp>
        <p:nvSpPr>
          <p:cNvPr id="9" name="円/楕円 8">
            <a:extLst>
              <a:ext uri="{FF2B5EF4-FFF2-40B4-BE49-F238E27FC236}">
                <a16:creationId xmlns:a16="http://schemas.microsoft.com/office/drawing/2014/main" id="{40B75DE8-0AE9-A54F-8BB7-940E5757EA8F}"/>
              </a:ext>
            </a:extLst>
          </p:cNvPr>
          <p:cNvSpPr/>
          <p:nvPr/>
        </p:nvSpPr>
        <p:spPr>
          <a:xfrm>
            <a:off x="11303623" y="211405"/>
            <a:ext cx="966390" cy="966390"/>
          </a:xfrm>
          <a:prstGeom prst="ellipse">
            <a:avLst/>
          </a:prstGeom>
          <a:solidFill>
            <a:srgbClr val="FF6580"/>
          </a:solidFill>
          <a:ln w="25400" cap="flat">
            <a:solidFill>
              <a:srgbClr val="FF536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2" name="図 1">
            <a:extLst>
              <a:ext uri="{FF2B5EF4-FFF2-40B4-BE49-F238E27FC236}">
                <a16:creationId xmlns:a16="http://schemas.microsoft.com/office/drawing/2014/main" id="{07A78578-EE82-674E-98D8-12642D24D99F}"/>
              </a:ext>
            </a:extLst>
          </p:cNvPr>
          <p:cNvPicPr>
            <a:picLocks noChangeAspect="1"/>
          </p:cNvPicPr>
          <p:nvPr/>
        </p:nvPicPr>
        <p:blipFill>
          <a:blip r:embed="rId2"/>
          <a:stretch>
            <a:fillRect/>
          </a:stretch>
        </p:blipFill>
        <p:spPr>
          <a:xfrm>
            <a:off x="816429" y="3474357"/>
            <a:ext cx="5992256" cy="2804886"/>
          </a:xfrm>
          <a:prstGeom prst="rect">
            <a:avLst/>
          </a:prstGeom>
        </p:spPr>
      </p:pic>
      <p:sp>
        <p:nvSpPr>
          <p:cNvPr id="15" name="テキスト ボックス 14">
            <a:extLst>
              <a:ext uri="{FF2B5EF4-FFF2-40B4-BE49-F238E27FC236}">
                <a16:creationId xmlns:a16="http://schemas.microsoft.com/office/drawing/2014/main" id="{D6F0ED72-F589-B04E-9D00-FF71FF14C607}"/>
              </a:ext>
            </a:extLst>
          </p:cNvPr>
          <p:cNvSpPr txBox="1"/>
          <p:nvPr/>
        </p:nvSpPr>
        <p:spPr>
          <a:xfrm>
            <a:off x="897908" y="6279243"/>
            <a:ext cx="5910778"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「マウスの位置にキャラクターを動かす」という処理をブロック定義する</a:t>
            </a:r>
            <a:endParaRPr lang="en-US" altLang="ja-JP" dirty="0"/>
          </a:p>
        </p:txBody>
      </p:sp>
      <p:pic>
        <p:nvPicPr>
          <p:cNvPr id="16" name="図 15">
            <a:extLst>
              <a:ext uri="{FF2B5EF4-FFF2-40B4-BE49-F238E27FC236}">
                <a16:creationId xmlns:a16="http://schemas.microsoft.com/office/drawing/2014/main" id="{286FB7FD-6A6D-BE4A-9E79-96ADA4239485}"/>
              </a:ext>
            </a:extLst>
          </p:cNvPr>
          <p:cNvPicPr>
            <a:picLocks noChangeAspect="1"/>
          </p:cNvPicPr>
          <p:nvPr/>
        </p:nvPicPr>
        <p:blipFill>
          <a:blip r:embed="rId3"/>
          <a:stretch>
            <a:fillRect/>
          </a:stretch>
        </p:blipFill>
        <p:spPr>
          <a:xfrm>
            <a:off x="7043057" y="3473085"/>
            <a:ext cx="4746172" cy="2184079"/>
          </a:xfrm>
          <a:prstGeom prst="rect">
            <a:avLst/>
          </a:prstGeom>
        </p:spPr>
      </p:pic>
      <p:sp>
        <p:nvSpPr>
          <p:cNvPr id="18" name="テキスト ボックス 17">
            <a:extLst>
              <a:ext uri="{FF2B5EF4-FFF2-40B4-BE49-F238E27FC236}">
                <a16:creationId xmlns:a16="http://schemas.microsoft.com/office/drawing/2014/main" id="{E3EAFF00-F45A-C440-BA56-3231C5078775}"/>
              </a:ext>
            </a:extLst>
          </p:cNvPr>
          <p:cNvSpPr txBox="1"/>
          <p:nvPr/>
        </p:nvSpPr>
        <p:spPr>
          <a:xfrm>
            <a:off x="7026704" y="5709796"/>
            <a:ext cx="58293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ja-JP" altLang="en-US"/>
              <a:t>定義したブロックを使用</a:t>
            </a:r>
            <a:endParaRPr lang="en-US" altLang="ja-JP" dirty="0"/>
          </a:p>
        </p:txBody>
      </p:sp>
    </p:spTree>
    <p:extLst>
      <p:ext uri="{BB962C8B-B14F-4D97-AF65-F5344CB8AC3E}">
        <p14:creationId xmlns:p14="http://schemas.microsoft.com/office/powerpoint/2010/main" val="20981807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プレースホルダー 1">
            <a:extLst>
              <a:ext uri="{FF2B5EF4-FFF2-40B4-BE49-F238E27FC236}">
                <a16:creationId xmlns:a16="http://schemas.microsoft.com/office/drawing/2014/main" id="{84BE9470-6B8D-8A45-9508-93070B20AC27}"/>
              </a:ext>
            </a:extLst>
          </p:cNvPr>
          <p:cNvSpPr>
            <a:spLocks noGrp="1"/>
          </p:cNvSpPr>
          <p:nvPr>
            <p:ph type="body" idx="1"/>
          </p:nvPr>
        </p:nvSpPr>
        <p:spPr>
          <a:xfrm>
            <a:off x="598410" y="2220687"/>
            <a:ext cx="11807980" cy="6740914"/>
          </a:xfrm>
        </p:spPr>
        <p:txBody>
          <a:bodyPr/>
          <a:lstStyle/>
          <a:p>
            <a:pPr marL="0" indent="0">
              <a:buNone/>
            </a:pPr>
            <a:r>
              <a:rPr lang="ja-JP" altLang="en-US"/>
              <a:t>スプライトを</a:t>
            </a:r>
            <a:r>
              <a:rPr lang="en-US" altLang="ja-JP" dirty="0"/>
              <a:t>x</a:t>
            </a:r>
            <a:r>
              <a:rPr lang="ja-JP" altLang="en-US"/>
              <a:t>軸方向に移動させるプログラム例</a:t>
            </a:r>
            <a:endParaRPr kumimoji="1" lang="en-US" altLang="ja-JP" dirty="0"/>
          </a:p>
          <a:p>
            <a:pPr marL="444500" lvl="1" indent="0">
              <a:buNone/>
            </a:pPr>
            <a:endParaRPr lang="en-US" altLang="ja-JP" dirty="0"/>
          </a:p>
          <a:p>
            <a:pPr marL="444500" lvl="1" indent="0">
              <a:buNone/>
            </a:pPr>
            <a:endParaRPr lang="en-US" altLang="ja-JP" dirty="0"/>
          </a:p>
        </p:txBody>
      </p:sp>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lang="ja-JP" altLang="en-US"/>
              <a:t>補足</a:t>
            </a:r>
            <a:br>
              <a:rPr kumimoji="1" lang="en-US" altLang="ja-JP" dirty="0"/>
            </a:br>
            <a:r>
              <a:rPr kumimoji="1" lang="en-US" altLang="ja-JP" dirty="0"/>
              <a:t>- Scratch</a:t>
            </a:r>
            <a:r>
              <a:rPr kumimoji="1" lang="ja-JP" altLang="en-US"/>
              <a:t>の</a:t>
            </a:r>
            <a:r>
              <a:rPr lang="ja-JP" altLang="en-US"/>
              <a:t>プログラム例１</a:t>
            </a:r>
            <a:endParaRPr kumimoji="1" lang="ja-JP" altLang="en-US"/>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4</a:t>
            </a:fld>
            <a:endParaRPr lang="en-US" altLang="ja-JP"/>
          </a:p>
        </p:txBody>
      </p:sp>
      <p:pic>
        <p:nvPicPr>
          <p:cNvPr id="11" name="図 10">
            <a:extLst>
              <a:ext uri="{FF2B5EF4-FFF2-40B4-BE49-F238E27FC236}">
                <a16:creationId xmlns:a16="http://schemas.microsoft.com/office/drawing/2014/main" id="{1F0DB937-C0E2-594A-A365-318F468F505E}"/>
              </a:ext>
            </a:extLst>
          </p:cNvPr>
          <p:cNvPicPr>
            <a:picLocks noChangeAspect="1"/>
          </p:cNvPicPr>
          <p:nvPr/>
        </p:nvPicPr>
        <p:blipFill>
          <a:blip r:embed="rId4"/>
          <a:stretch>
            <a:fillRect/>
          </a:stretch>
        </p:blipFill>
        <p:spPr>
          <a:xfrm>
            <a:off x="884170" y="3203786"/>
            <a:ext cx="3860801" cy="3346027"/>
          </a:xfrm>
          <a:prstGeom prst="rect">
            <a:avLst/>
          </a:prstGeom>
        </p:spPr>
      </p:pic>
      <p:pic>
        <p:nvPicPr>
          <p:cNvPr id="12" name="画面収録 2020-10-31 2.43.54" descr="画面収録 2020-10-31 2.43.54">
            <a:hlinkClick r:id="" action="ppaction://media"/>
            <a:extLst>
              <a:ext uri="{FF2B5EF4-FFF2-40B4-BE49-F238E27FC236}">
                <a16:creationId xmlns:a16="http://schemas.microsoft.com/office/drawing/2014/main" id="{43349867-1C71-2B4E-B9B1-0A309E4311C4}"/>
              </a:ext>
            </a:extLst>
          </p:cNvPr>
          <p:cNvPicPr>
            <a:picLocks noChangeAspect="1"/>
          </p:cNvPicPr>
          <p:nvPr>
            <a:videoFile r:link="rId1"/>
            <p:extLst>
              <p:ext uri="{DAA4B4D4-6D71-4841-9C94-3DE7FCFB9230}">
                <p14:media xmlns:p14="http://schemas.microsoft.com/office/powerpoint/2010/main" r:embed="rId2">
                  <p14:trim st="5274.8341" end="7186.1034"/>
                </p14:media>
              </p:ext>
            </p:extLst>
          </p:nvPr>
        </p:nvPicPr>
        <p:blipFill>
          <a:blip r:embed="rId5"/>
          <a:stretch>
            <a:fillRect/>
          </a:stretch>
        </p:blipFill>
        <p:spPr>
          <a:xfrm>
            <a:off x="5618230" y="3100954"/>
            <a:ext cx="6502400" cy="5405323"/>
          </a:xfrm>
          <a:prstGeom prst="rect">
            <a:avLst/>
          </a:prstGeom>
        </p:spPr>
      </p:pic>
    </p:spTree>
    <p:extLst>
      <p:ext uri="{BB962C8B-B14F-4D97-AF65-F5344CB8AC3E}">
        <p14:creationId xmlns:p14="http://schemas.microsoft.com/office/powerpoint/2010/main" val="17335272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プレースホルダー 1">
            <a:extLst>
              <a:ext uri="{FF2B5EF4-FFF2-40B4-BE49-F238E27FC236}">
                <a16:creationId xmlns:a16="http://schemas.microsoft.com/office/drawing/2014/main" id="{84BE9470-6B8D-8A45-9508-93070B20AC27}"/>
              </a:ext>
            </a:extLst>
          </p:cNvPr>
          <p:cNvSpPr>
            <a:spLocks noGrp="1"/>
          </p:cNvSpPr>
          <p:nvPr>
            <p:ph type="body" idx="1"/>
          </p:nvPr>
        </p:nvSpPr>
        <p:spPr>
          <a:xfrm>
            <a:off x="598410" y="2220687"/>
            <a:ext cx="11807980" cy="6740914"/>
          </a:xfrm>
        </p:spPr>
        <p:txBody>
          <a:bodyPr/>
          <a:lstStyle/>
          <a:p>
            <a:pPr marL="0" indent="0">
              <a:buNone/>
            </a:pPr>
            <a:r>
              <a:rPr lang="ja-JP" altLang="en-US"/>
              <a:t>スプライトを右回りに回転させるプログラム例</a:t>
            </a:r>
            <a:endParaRPr kumimoji="1" lang="en-US" altLang="ja-JP" dirty="0"/>
          </a:p>
          <a:p>
            <a:pPr marL="444500" lvl="1" indent="0">
              <a:buNone/>
            </a:pPr>
            <a:endParaRPr lang="en-US" altLang="ja-JP" dirty="0"/>
          </a:p>
          <a:p>
            <a:pPr marL="444500" lvl="1" indent="0">
              <a:buNone/>
            </a:pPr>
            <a:endParaRPr lang="en-US" altLang="ja-JP" dirty="0"/>
          </a:p>
        </p:txBody>
      </p:sp>
      <p:pic>
        <p:nvPicPr>
          <p:cNvPr id="2" name="画面収録 2020-10-31 2.51.28" descr="画面収録 2020-10-31 2.51.28">
            <a:hlinkClick r:id="" action="ppaction://media"/>
            <a:extLst>
              <a:ext uri="{FF2B5EF4-FFF2-40B4-BE49-F238E27FC236}">
                <a16:creationId xmlns:a16="http://schemas.microsoft.com/office/drawing/2014/main" id="{759541F6-E04C-B946-9EF0-443786BE755A}"/>
              </a:ext>
            </a:extLst>
          </p:cNvPr>
          <p:cNvPicPr>
            <a:picLocks noChangeAspect="1"/>
          </p:cNvPicPr>
          <p:nvPr>
            <a:videoFile r:link="rId1"/>
            <p:extLst>
              <p:ext uri="{DAA4B4D4-6D71-4841-9C94-3DE7FCFB9230}">
                <p14:media xmlns:p14="http://schemas.microsoft.com/office/powerpoint/2010/main" r:embed="rId2">
                  <p14:trim st="6836.0549" end="5192.1156"/>
                </p14:media>
              </p:ext>
            </p:extLst>
          </p:nvPr>
        </p:nvPicPr>
        <p:blipFill>
          <a:blip r:embed="rId4"/>
          <a:stretch>
            <a:fillRect/>
          </a:stretch>
        </p:blipFill>
        <p:spPr>
          <a:xfrm>
            <a:off x="5618230" y="3100953"/>
            <a:ext cx="6502400" cy="5405323"/>
          </a:xfrm>
          <a:prstGeom prst="rect">
            <a:avLst/>
          </a:prstGeom>
        </p:spPr>
      </p:pic>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normAutofit/>
          </a:bodyPr>
          <a:lstStyle/>
          <a:p>
            <a:r>
              <a:rPr lang="ja-JP" altLang="en-US"/>
              <a:t>補足</a:t>
            </a:r>
            <a:br>
              <a:rPr kumimoji="1" lang="en-US" altLang="ja-JP" dirty="0"/>
            </a:br>
            <a:r>
              <a:rPr kumimoji="1" lang="en-US" altLang="ja-JP" dirty="0"/>
              <a:t>- Scratch</a:t>
            </a:r>
            <a:r>
              <a:rPr kumimoji="1" lang="ja-JP" altLang="en-US"/>
              <a:t>の</a:t>
            </a:r>
            <a:r>
              <a:rPr lang="ja-JP" altLang="en-US"/>
              <a:t>プログラム例２</a:t>
            </a:r>
            <a:endParaRPr kumimoji="1" lang="ja-JP" altLang="en-US"/>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5</a:t>
            </a:fld>
            <a:endParaRPr lang="en-US" altLang="ja-JP"/>
          </a:p>
        </p:txBody>
      </p:sp>
      <p:pic>
        <p:nvPicPr>
          <p:cNvPr id="11" name="図 10">
            <a:extLst>
              <a:ext uri="{FF2B5EF4-FFF2-40B4-BE49-F238E27FC236}">
                <a16:creationId xmlns:a16="http://schemas.microsoft.com/office/drawing/2014/main" id="{1F0DB937-C0E2-594A-A365-318F468F50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3360" y="3111400"/>
            <a:ext cx="3164499" cy="3466989"/>
          </a:xfrm>
          <a:prstGeom prst="rect">
            <a:avLst/>
          </a:prstGeom>
        </p:spPr>
      </p:pic>
    </p:spTree>
    <p:extLst>
      <p:ext uri="{BB962C8B-B14F-4D97-AF65-F5344CB8AC3E}">
        <p14:creationId xmlns:p14="http://schemas.microsoft.com/office/powerpoint/2010/main" val="22403020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r>
              <a:rPr lang="ja-JP" altLang="en-US"/>
              <a:t>ナレッジコミュニティにおいて，</a:t>
            </a:r>
            <a:r>
              <a:rPr lang="en-US" altLang="ja-JP" dirty="0"/>
              <a:t>Scratch</a:t>
            </a:r>
            <a:r>
              <a:rPr lang="ja-JP" altLang="en-US"/>
              <a:t>の実装に関する投稿が少ない</a:t>
            </a:r>
            <a:endParaRPr lang="en-US" altLang="ja-JP" dirty="0"/>
          </a:p>
          <a:p>
            <a:r>
              <a:rPr lang="en-US" altLang="ja-JP" dirty="0"/>
              <a:t>Scratch</a:t>
            </a:r>
            <a:r>
              <a:rPr lang="ja-JP" altLang="en-US"/>
              <a:t>の作品検索はキーワード検索のみのため，アニメーションを伴う実装の言語化が容易ではない</a:t>
            </a:r>
            <a:endParaRPr kumimoji="1" lang="en-US" altLang="ja-JP" dirty="0"/>
          </a:p>
        </p:txBody>
      </p:sp>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kumimoji="1" lang="ja-JP" altLang="en-US"/>
              <a:t>課題</a:t>
            </a:r>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6</a:t>
            </a:fld>
            <a:endParaRPr lang="en-US" altLang="ja-JP"/>
          </a:p>
        </p:txBody>
      </p:sp>
      <p:sp>
        <p:nvSpPr>
          <p:cNvPr id="6" name="角丸四角形 5">
            <a:extLst>
              <a:ext uri="{FF2B5EF4-FFF2-40B4-BE49-F238E27FC236}">
                <a16:creationId xmlns:a16="http://schemas.microsoft.com/office/drawing/2014/main" id="{37AAA3B8-EADE-3546-9DB0-A56CA1397E46}"/>
              </a:ext>
            </a:extLst>
          </p:cNvPr>
          <p:cNvSpPr/>
          <p:nvPr/>
        </p:nvSpPr>
        <p:spPr>
          <a:xfrm>
            <a:off x="1251847" y="5970481"/>
            <a:ext cx="10501106" cy="2671482"/>
          </a:xfrm>
          <a:prstGeom prst="roundRect">
            <a:avLst/>
          </a:prstGeom>
          <a:solidFill>
            <a:schemeClr val="bg1"/>
          </a:solidFill>
          <a:ln w="38100" cap="flat">
            <a:solidFill>
              <a:srgbClr val="76717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sz="4000" b="0" i="0" u="none" strike="noStrike" cap="none" spc="0" normalizeH="0" baseline="0" dirty="0">
                <a:ln>
                  <a:noFill/>
                </a:ln>
                <a:solidFill>
                  <a:schemeClr val="tx1"/>
                </a:solidFill>
                <a:effectLst/>
                <a:uFillTx/>
                <a:latin typeface="MS PGothic" panose="020B0600070205080204" pitchFamily="34" charset="-128"/>
                <a:ea typeface="MS PGothic" panose="020B0600070205080204" pitchFamily="34" charset="-128"/>
                <a:sym typeface="Helvetica Light"/>
              </a:rPr>
              <a:t>Scratch</a:t>
            </a:r>
            <a:r>
              <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rPr>
              <a:t>において，学習者が実装の参考にする作品を探すことが難しい</a:t>
            </a:r>
          </a:p>
        </p:txBody>
      </p:sp>
    </p:spTree>
    <p:extLst>
      <p:ext uri="{BB962C8B-B14F-4D97-AF65-F5344CB8AC3E}">
        <p14:creationId xmlns:p14="http://schemas.microsoft.com/office/powerpoint/2010/main" val="412486590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lstStyle/>
          <a:p>
            <a:r>
              <a:rPr kumimoji="1" lang="ja-JP" altLang="en-US"/>
              <a:t>目的</a:t>
            </a:r>
            <a:r>
              <a:rPr kumimoji="1" lang="en-US" altLang="ja-JP" dirty="0"/>
              <a:t> </a:t>
            </a:r>
            <a:r>
              <a:rPr kumimoji="1" lang="ja-JP" altLang="en-US"/>
              <a:t>・</a:t>
            </a:r>
            <a:r>
              <a:rPr kumimoji="1" lang="en-US" altLang="ja-JP" dirty="0"/>
              <a:t> </a:t>
            </a:r>
            <a:r>
              <a:rPr kumimoji="1" lang="ja-JP" altLang="en-US"/>
              <a:t>アプローチ</a:t>
            </a:r>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7</a:t>
            </a:fld>
            <a:endParaRPr lang="en-US" altLang="ja-JP"/>
          </a:p>
        </p:txBody>
      </p:sp>
      <p:sp>
        <p:nvSpPr>
          <p:cNvPr id="5" name="テキスト プレースホルダー 1">
            <a:extLst>
              <a:ext uri="{FF2B5EF4-FFF2-40B4-BE49-F238E27FC236}">
                <a16:creationId xmlns:a16="http://schemas.microsoft.com/office/drawing/2014/main" id="{621B6E58-27E8-714B-91A4-913A32E23A99}"/>
              </a:ext>
            </a:extLst>
          </p:cNvPr>
          <p:cNvSpPr>
            <a:spLocks noGrp="1"/>
          </p:cNvSpPr>
          <p:nvPr>
            <p:ph type="body" idx="1"/>
          </p:nvPr>
        </p:nvSpPr>
        <p:spPr>
          <a:xfrm>
            <a:off x="598410" y="2220687"/>
            <a:ext cx="11536763" cy="6740914"/>
          </a:xfrm>
        </p:spPr>
        <p:txBody>
          <a:bodyPr/>
          <a:lstStyle/>
          <a:p>
            <a:r>
              <a:rPr kumimoji="1" lang="ja-JP" altLang="en-US"/>
              <a:t>目的</a:t>
            </a:r>
            <a:endParaRPr kumimoji="1" lang="en-US" altLang="ja-JP" dirty="0"/>
          </a:p>
          <a:p>
            <a:pPr lvl="1"/>
            <a:r>
              <a:rPr lang="en-US" altLang="ja-JP" dirty="0"/>
              <a:t>Scratch</a:t>
            </a:r>
            <a:r>
              <a:rPr lang="ja-JP" altLang="en-US"/>
              <a:t>において，学習者が実装したい動作のイメージから作品例を検索・提示することで，実装を支援する</a:t>
            </a:r>
            <a:endParaRPr lang="en-US" altLang="ja-JP" dirty="0"/>
          </a:p>
          <a:p>
            <a:r>
              <a:rPr kumimoji="1" lang="ja-JP" altLang="en-US"/>
              <a:t>アプローチ</a:t>
            </a:r>
            <a:endParaRPr kumimoji="1" lang="en-US" altLang="ja-JP" dirty="0"/>
          </a:p>
        </p:txBody>
      </p:sp>
      <p:grpSp>
        <p:nvGrpSpPr>
          <p:cNvPr id="2" name="グループ化 1">
            <a:extLst>
              <a:ext uri="{FF2B5EF4-FFF2-40B4-BE49-F238E27FC236}">
                <a16:creationId xmlns:a16="http://schemas.microsoft.com/office/drawing/2014/main" id="{26362FCA-5D2F-9049-9D21-FD4C0CCAAA3E}"/>
              </a:ext>
            </a:extLst>
          </p:cNvPr>
          <p:cNvGrpSpPr/>
          <p:nvPr/>
        </p:nvGrpSpPr>
        <p:grpSpPr>
          <a:xfrm>
            <a:off x="765217" y="5635255"/>
            <a:ext cx="11834025" cy="3295611"/>
            <a:chOff x="765217" y="5635255"/>
            <a:chExt cx="11834025" cy="3295611"/>
          </a:xfrm>
        </p:grpSpPr>
        <p:grpSp>
          <p:nvGrpSpPr>
            <p:cNvPr id="26" name="グループ化 25">
              <a:extLst>
                <a:ext uri="{FF2B5EF4-FFF2-40B4-BE49-F238E27FC236}">
                  <a16:creationId xmlns:a16="http://schemas.microsoft.com/office/drawing/2014/main" id="{D77773D1-808E-7045-945E-35E790A0A0B6}"/>
                </a:ext>
              </a:extLst>
            </p:cNvPr>
            <p:cNvGrpSpPr/>
            <p:nvPr/>
          </p:nvGrpSpPr>
          <p:grpSpPr>
            <a:xfrm>
              <a:off x="765217" y="5900703"/>
              <a:ext cx="2752653" cy="2414937"/>
              <a:chOff x="836033" y="6035147"/>
              <a:chExt cx="2752653" cy="2414937"/>
            </a:xfrm>
          </p:grpSpPr>
          <p:pic>
            <p:nvPicPr>
              <p:cNvPr id="6" name="グラフィックス 5" descr="絵筆">
                <a:extLst>
                  <a:ext uri="{FF2B5EF4-FFF2-40B4-BE49-F238E27FC236}">
                    <a16:creationId xmlns:a16="http://schemas.microsoft.com/office/drawing/2014/main" id="{E06B394B-32FE-1949-B8BB-1CE1637922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8661" y="6157199"/>
                <a:ext cx="914400" cy="914400"/>
              </a:xfrm>
              <a:prstGeom prst="rect">
                <a:avLst/>
              </a:prstGeom>
            </p:spPr>
          </p:pic>
          <p:pic>
            <p:nvPicPr>
              <p:cNvPr id="8" name="グラフィックス 7" descr="画像">
                <a:extLst>
                  <a:ext uri="{FF2B5EF4-FFF2-40B4-BE49-F238E27FC236}">
                    <a16:creationId xmlns:a16="http://schemas.microsoft.com/office/drawing/2014/main" id="{1118F74E-E405-394B-B8C8-EBA665E8E7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3054" y="6381427"/>
                <a:ext cx="1378613" cy="1378613"/>
              </a:xfrm>
              <a:prstGeom prst="rect">
                <a:avLst/>
              </a:prstGeom>
            </p:spPr>
          </p:pic>
          <p:sp>
            <p:nvSpPr>
              <p:cNvPr id="24" name="テキスト ボックス 23">
                <a:extLst>
                  <a:ext uri="{FF2B5EF4-FFF2-40B4-BE49-F238E27FC236}">
                    <a16:creationId xmlns:a16="http://schemas.microsoft.com/office/drawing/2014/main" id="{8402AF46-B16A-2840-A700-D7E9F32A72DE}"/>
                  </a:ext>
                </a:extLst>
              </p:cNvPr>
              <p:cNvSpPr txBox="1"/>
              <p:nvPr/>
            </p:nvSpPr>
            <p:spPr>
              <a:xfrm>
                <a:off x="1015139" y="6035147"/>
                <a:ext cx="6130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①</a:t>
                </a:r>
              </a:p>
            </p:txBody>
          </p:sp>
          <p:sp>
            <p:nvSpPr>
              <p:cNvPr id="25" name="テキスト ボックス 24">
                <a:extLst>
                  <a:ext uri="{FF2B5EF4-FFF2-40B4-BE49-F238E27FC236}">
                    <a16:creationId xmlns:a16="http://schemas.microsoft.com/office/drawing/2014/main" id="{B171635A-869A-7A41-90CC-7D5DEF162BB0}"/>
                  </a:ext>
                </a:extLst>
              </p:cNvPr>
              <p:cNvSpPr txBox="1"/>
              <p:nvPr/>
            </p:nvSpPr>
            <p:spPr>
              <a:xfrm>
                <a:off x="836033" y="7608828"/>
                <a:ext cx="275265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実装したい動作の</a:t>
                </a:r>
                <a:endParaRPr kumimoji="0" lang="en-US" altLang="ja-JP" sz="24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イメージを入力</a:t>
                </a:r>
              </a:p>
            </p:txBody>
          </p:sp>
        </p:grpSp>
        <p:grpSp>
          <p:nvGrpSpPr>
            <p:cNvPr id="33" name="グループ化 32">
              <a:extLst>
                <a:ext uri="{FF2B5EF4-FFF2-40B4-BE49-F238E27FC236}">
                  <a16:creationId xmlns:a16="http://schemas.microsoft.com/office/drawing/2014/main" id="{92541C6E-D973-E940-8EFD-908CAA19F303}"/>
                </a:ext>
              </a:extLst>
            </p:cNvPr>
            <p:cNvGrpSpPr/>
            <p:nvPr/>
          </p:nvGrpSpPr>
          <p:grpSpPr>
            <a:xfrm>
              <a:off x="9374239" y="5823758"/>
              <a:ext cx="3225003" cy="2451497"/>
              <a:chOff x="8417765" y="5856494"/>
              <a:chExt cx="3225003" cy="2451497"/>
            </a:xfrm>
          </p:grpSpPr>
          <p:pic>
            <p:nvPicPr>
              <p:cNvPr id="22" name="図 21" descr="アイコン&#10;&#10;自動的に生成された説明">
                <a:extLst>
                  <a:ext uri="{FF2B5EF4-FFF2-40B4-BE49-F238E27FC236}">
                    <a16:creationId xmlns:a16="http://schemas.microsoft.com/office/drawing/2014/main" id="{B75C334B-DC3D-2047-9302-E250E3749F8C}"/>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9393838" y="6085827"/>
                <a:ext cx="1272858" cy="1272858"/>
              </a:xfrm>
              <a:prstGeom prst="rect">
                <a:avLst/>
              </a:prstGeom>
            </p:spPr>
          </p:pic>
          <p:sp>
            <p:nvSpPr>
              <p:cNvPr id="31" name="テキスト ボックス 30">
                <a:extLst>
                  <a:ext uri="{FF2B5EF4-FFF2-40B4-BE49-F238E27FC236}">
                    <a16:creationId xmlns:a16="http://schemas.microsoft.com/office/drawing/2014/main" id="{FA6332E9-CF87-7B45-B0BD-758DAA0E4894}"/>
                  </a:ext>
                </a:extLst>
              </p:cNvPr>
              <p:cNvSpPr txBox="1"/>
              <p:nvPr/>
            </p:nvSpPr>
            <p:spPr>
              <a:xfrm>
                <a:off x="8417765" y="7466735"/>
                <a:ext cx="322500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入力イメージに類似した動作を含む作品を提示</a:t>
                </a:r>
              </a:p>
            </p:txBody>
          </p:sp>
          <p:sp>
            <p:nvSpPr>
              <p:cNvPr id="32" name="テキスト ボックス 31">
                <a:extLst>
                  <a:ext uri="{FF2B5EF4-FFF2-40B4-BE49-F238E27FC236}">
                    <a16:creationId xmlns:a16="http://schemas.microsoft.com/office/drawing/2014/main" id="{937FB81F-D895-CB46-A4A9-5B19AEFF2921}"/>
                  </a:ext>
                </a:extLst>
              </p:cNvPr>
              <p:cNvSpPr txBox="1"/>
              <p:nvPr/>
            </p:nvSpPr>
            <p:spPr>
              <a:xfrm>
                <a:off x="8698922" y="5856494"/>
                <a:ext cx="6130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④</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grpSp>
        <p:grpSp>
          <p:nvGrpSpPr>
            <p:cNvPr id="47" name="グループ化 46">
              <a:extLst>
                <a:ext uri="{FF2B5EF4-FFF2-40B4-BE49-F238E27FC236}">
                  <a16:creationId xmlns:a16="http://schemas.microsoft.com/office/drawing/2014/main" id="{2408CB29-80B8-E04E-BA43-BBA713110A58}"/>
                </a:ext>
              </a:extLst>
            </p:cNvPr>
            <p:cNvGrpSpPr/>
            <p:nvPr/>
          </p:nvGrpSpPr>
          <p:grpSpPr>
            <a:xfrm>
              <a:off x="3717509" y="5845985"/>
              <a:ext cx="2559642" cy="2415280"/>
              <a:chOff x="3993778" y="5823758"/>
              <a:chExt cx="2559642" cy="2415280"/>
            </a:xfrm>
          </p:grpSpPr>
          <p:grpSp>
            <p:nvGrpSpPr>
              <p:cNvPr id="30" name="グループ化 29">
                <a:extLst>
                  <a:ext uri="{FF2B5EF4-FFF2-40B4-BE49-F238E27FC236}">
                    <a16:creationId xmlns:a16="http://schemas.microsoft.com/office/drawing/2014/main" id="{21C77A99-D9B9-8E41-A3F5-E68FBE964D43}"/>
                  </a:ext>
                </a:extLst>
              </p:cNvPr>
              <p:cNvGrpSpPr/>
              <p:nvPr/>
            </p:nvGrpSpPr>
            <p:grpSpPr>
              <a:xfrm>
                <a:off x="3993778" y="5823758"/>
                <a:ext cx="2559642" cy="2415280"/>
                <a:chOff x="4337074" y="5857869"/>
                <a:chExt cx="2559642" cy="2415280"/>
              </a:xfrm>
            </p:grpSpPr>
            <p:pic>
              <p:nvPicPr>
                <p:cNvPr id="15" name="グラフィックス 14" descr="画像">
                  <a:extLst>
                    <a:ext uri="{FF2B5EF4-FFF2-40B4-BE49-F238E27FC236}">
                      <a16:creationId xmlns:a16="http://schemas.microsoft.com/office/drawing/2014/main" id="{C1F8999E-ABAA-9548-8421-8A3C58086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2474" y="6336746"/>
                  <a:ext cx="1070766" cy="1070766"/>
                </a:xfrm>
                <a:prstGeom prst="rect">
                  <a:avLst/>
                </a:prstGeom>
              </p:spPr>
            </p:pic>
            <p:sp>
              <p:nvSpPr>
                <p:cNvPr id="27" name="テキスト ボックス 26">
                  <a:extLst>
                    <a:ext uri="{FF2B5EF4-FFF2-40B4-BE49-F238E27FC236}">
                      <a16:creationId xmlns:a16="http://schemas.microsoft.com/office/drawing/2014/main" id="{794FD67F-093F-E943-B373-1E72E2D0342D}"/>
                    </a:ext>
                  </a:extLst>
                </p:cNvPr>
                <p:cNvSpPr txBox="1"/>
                <p:nvPr/>
              </p:nvSpPr>
              <p:spPr>
                <a:xfrm>
                  <a:off x="4337074" y="5857869"/>
                  <a:ext cx="6130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②</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28" name="テキスト ボックス 27">
                  <a:extLst>
                    <a:ext uri="{FF2B5EF4-FFF2-40B4-BE49-F238E27FC236}">
                      <a16:creationId xmlns:a16="http://schemas.microsoft.com/office/drawing/2014/main" id="{415B6305-F039-BE41-AA27-E8136854BB46}"/>
                    </a:ext>
                  </a:extLst>
                </p:cNvPr>
                <p:cNvSpPr txBox="1"/>
                <p:nvPr/>
              </p:nvSpPr>
              <p:spPr>
                <a:xfrm>
                  <a:off x="4337074" y="7431893"/>
                  <a:ext cx="25596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入力イメージに含まれる動作を検出</a:t>
                  </a:r>
                </a:p>
              </p:txBody>
            </p:sp>
          </p:grpSp>
          <p:pic>
            <p:nvPicPr>
              <p:cNvPr id="46" name="グラフィックス 45" descr="拡大鏡">
                <a:extLst>
                  <a:ext uri="{FF2B5EF4-FFF2-40B4-BE49-F238E27FC236}">
                    <a16:creationId xmlns:a16="http://schemas.microsoft.com/office/drawing/2014/main" id="{0FE031E1-A886-8E4C-80EF-063C1E39C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44206" y="5920045"/>
                <a:ext cx="914400" cy="914400"/>
              </a:xfrm>
              <a:prstGeom prst="rect">
                <a:avLst/>
              </a:prstGeom>
            </p:spPr>
          </p:pic>
        </p:grpSp>
        <p:grpSp>
          <p:nvGrpSpPr>
            <p:cNvPr id="49" name="グループ化 48">
              <a:extLst>
                <a:ext uri="{FF2B5EF4-FFF2-40B4-BE49-F238E27FC236}">
                  <a16:creationId xmlns:a16="http://schemas.microsoft.com/office/drawing/2014/main" id="{CEF3E369-DE49-F24F-95A3-AF5B0CE9D77C}"/>
                </a:ext>
              </a:extLst>
            </p:cNvPr>
            <p:cNvGrpSpPr/>
            <p:nvPr/>
          </p:nvGrpSpPr>
          <p:grpSpPr>
            <a:xfrm>
              <a:off x="6619175" y="5823758"/>
              <a:ext cx="2545707" cy="2451497"/>
              <a:chOff x="6902706" y="5823758"/>
              <a:chExt cx="2545707" cy="2451497"/>
            </a:xfrm>
          </p:grpSpPr>
          <p:grpSp>
            <p:nvGrpSpPr>
              <p:cNvPr id="35" name="グループ化 34">
                <a:extLst>
                  <a:ext uri="{FF2B5EF4-FFF2-40B4-BE49-F238E27FC236}">
                    <a16:creationId xmlns:a16="http://schemas.microsoft.com/office/drawing/2014/main" id="{F0F4451F-D56B-9C44-A844-0BAE879BD863}"/>
                  </a:ext>
                </a:extLst>
              </p:cNvPr>
              <p:cNvGrpSpPr/>
              <p:nvPr/>
            </p:nvGrpSpPr>
            <p:grpSpPr>
              <a:xfrm>
                <a:off x="6902706" y="5823758"/>
                <a:ext cx="2545707" cy="2451497"/>
                <a:chOff x="5524503" y="5857869"/>
                <a:chExt cx="2545707" cy="2451497"/>
              </a:xfrm>
            </p:grpSpPr>
            <p:grpSp>
              <p:nvGrpSpPr>
                <p:cNvPr id="39" name="グループ化 38">
                  <a:extLst>
                    <a:ext uri="{FF2B5EF4-FFF2-40B4-BE49-F238E27FC236}">
                      <a16:creationId xmlns:a16="http://schemas.microsoft.com/office/drawing/2014/main" id="{F97B1B06-9C77-AF46-A914-B2C8A9451CEE}"/>
                    </a:ext>
                  </a:extLst>
                </p:cNvPr>
                <p:cNvGrpSpPr/>
                <p:nvPr/>
              </p:nvGrpSpPr>
              <p:grpSpPr>
                <a:xfrm>
                  <a:off x="6103358" y="6266431"/>
                  <a:ext cx="1115794" cy="1116202"/>
                  <a:chOff x="5688824" y="6102632"/>
                  <a:chExt cx="1115794" cy="1116202"/>
                </a:xfrm>
              </p:grpSpPr>
              <p:pic>
                <p:nvPicPr>
                  <p:cNvPr id="42" name="グラフィックス 41" descr="画像">
                    <a:extLst>
                      <a:ext uri="{FF2B5EF4-FFF2-40B4-BE49-F238E27FC236}">
                        <a16:creationId xmlns:a16="http://schemas.microsoft.com/office/drawing/2014/main" id="{DA8B0D29-E3C8-6D48-BDE2-9FE6B2EBB8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0218" y="6102632"/>
                    <a:ext cx="914400" cy="914400"/>
                  </a:xfrm>
                  <a:prstGeom prst="rect">
                    <a:avLst/>
                  </a:prstGeom>
                </p:spPr>
              </p:pic>
              <p:sp>
                <p:nvSpPr>
                  <p:cNvPr id="43" name="正方形/長方形 42">
                    <a:extLst>
                      <a:ext uri="{FF2B5EF4-FFF2-40B4-BE49-F238E27FC236}">
                        <a16:creationId xmlns:a16="http://schemas.microsoft.com/office/drawing/2014/main" id="{2CE070C5-37CA-FD4C-96CC-908C72843DE0}"/>
                      </a:ext>
                    </a:extLst>
                  </p:cNvPr>
                  <p:cNvSpPr/>
                  <p:nvPr/>
                </p:nvSpPr>
                <p:spPr>
                  <a:xfrm>
                    <a:off x="5890218" y="6431797"/>
                    <a:ext cx="685086" cy="499495"/>
                  </a:xfrm>
                  <a:prstGeom prst="rect">
                    <a:avLst/>
                  </a:prstGeom>
                  <a:solidFill>
                    <a:schemeClr val="bg1"/>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pic>
                <p:nvPicPr>
                  <p:cNvPr id="44" name="グラフィックス 43" descr="画像">
                    <a:extLst>
                      <a:ext uri="{FF2B5EF4-FFF2-40B4-BE49-F238E27FC236}">
                        <a16:creationId xmlns:a16="http://schemas.microsoft.com/office/drawing/2014/main" id="{F3042FEC-A628-BE4F-9616-5E5C5ED011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88824" y="6304434"/>
                    <a:ext cx="914400" cy="914400"/>
                  </a:xfrm>
                  <a:prstGeom prst="rect">
                    <a:avLst/>
                  </a:prstGeom>
                </p:spPr>
              </p:pic>
            </p:grpSp>
            <p:sp>
              <p:nvSpPr>
                <p:cNvPr id="37" name="テキスト ボックス 36">
                  <a:extLst>
                    <a:ext uri="{FF2B5EF4-FFF2-40B4-BE49-F238E27FC236}">
                      <a16:creationId xmlns:a16="http://schemas.microsoft.com/office/drawing/2014/main" id="{3950B8DA-0DA5-0B4A-B3F5-A82157E2901D}"/>
                    </a:ext>
                  </a:extLst>
                </p:cNvPr>
                <p:cNvSpPr txBox="1"/>
                <p:nvPr/>
              </p:nvSpPr>
              <p:spPr>
                <a:xfrm>
                  <a:off x="5612980" y="5857869"/>
                  <a:ext cx="6130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③</a:t>
                  </a:r>
                  <a:endParaRPr kumimoji="0" lang="ja-JP" altLang="en-US"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endParaRPr>
                </a:p>
              </p:txBody>
            </p:sp>
            <p:sp>
              <p:nvSpPr>
                <p:cNvPr id="38" name="テキスト ボックス 37">
                  <a:extLst>
                    <a:ext uri="{FF2B5EF4-FFF2-40B4-BE49-F238E27FC236}">
                      <a16:creationId xmlns:a16="http://schemas.microsoft.com/office/drawing/2014/main" id="{AAA934FF-D978-D048-A254-00ABA1661AD9}"/>
                    </a:ext>
                  </a:extLst>
                </p:cNvPr>
                <p:cNvSpPr txBox="1"/>
                <p:nvPr/>
              </p:nvSpPr>
              <p:spPr>
                <a:xfrm>
                  <a:off x="5524503" y="7468110"/>
                  <a:ext cx="254570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ja-JP" sz="2400" b="0" i="0" u="none" strike="noStrike" cap="none" spc="0" normalizeH="0" baseline="0" dirty="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Scratch</a:t>
                  </a:r>
                  <a:r>
                    <a:rPr kumimoji="0" lang="ja-JP" altLang="en-US" sz="24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作品に含まれる動作を検出</a:t>
                  </a:r>
                </a:p>
              </p:txBody>
            </p:sp>
          </p:grpSp>
          <p:pic>
            <p:nvPicPr>
              <p:cNvPr id="48" name="グラフィックス 47" descr="拡大鏡">
                <a:extLst>
                  <a:ext uri="{FF2B5EF4-FFF2-40B4-BE49-F238E27FC236}">
                    <a16:creationId xmlns:a16="http://schemas.microsoft.com/office/drawing/2014/main" id="{52490031-FB64-DE4B-A004-019FACEC93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6700" y="5866224"/>
                <a:ext cx="914400" cy="914400"/>
              </a:xfrm>
              <a:prstGeom prst="rect">
                <a:avLst/>
              </a:prstGeom>
            </p:spPr>
          </p:pic>
        </p:grpSp>
        <p:sp>
          <p:nvSpPr>
            <p:cNvPr id="51" name="正方形/長方形 50">
              <a:extLst>
                <a:ext uri="{FF2B5EF4-FFF2-40B4-BE49-F238E27FC236}">
                  <a16:creationId xmlns:a16="http://schemas.microsoft.com/office/drawing/2014/main" id="{AA2F24F3-8766-784C-9DD7-0AD2B751AAA5}"/>
                </a:ext>
              </a:extLst>
            </p:cNvPr>
            <p:cNvSpPr/>
            <p:nvPr/>
          </p:nvSpPr>
          <p:spPr>
            <a:xfrm>
              <a:off x="3596601" y="5635255"/>
              <a:ext cx="5695764" cy="2806995"/>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52" name="テキスト ボックス 51">
              <a:extLst>
                <a:ext uri="{FF2B5EF4-FFF2-40B4-BE49-F238E27FC236}">
                  <a16:creationId xmlns:a16="http://schemas.microsoft.com/office/drawing/2014/main" id="{2B25AC21-3144-C84C-AECB-9A6ACA12EC84}"/>
                </a:ext>
              </a:extLst>
            </p:cNvPr>
            <p:cNvSpPr txBox="1"/>
            <p:nvPr/>
          </p:nvSpPr>
          <p:spPr>
            <a:xfrm>
              <a:off x="4589964" y="8397387"/>
              <a:ext cx="349454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テンプレートマッチング</a:t>
              </a:r>
            </a:p>
          </p:txBody>
        </p:sp>
      </p:grpSp>
    </p:spTree>
    <p:extLst>
      <p:ext uri="{BB962C8B-B14F-4D97-AF65-F5344CB8AC3E}">
        <p14:creationId xmlns:p14="http://schemas.microsoft.com/office/powerpoint/2010/main" val="11887223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　実装したい動作のイメージを，連続した画像や動画で表現し，入力とする</a:t>
            </a:r>
            <a:endParaRPr lang="en-US" altLang="ja-JP" dirty="0"/>
          </a:p>
          <a:p>
            <a:pPr marL="444500" lvl="1" indent="0">
              <a:buNone/>
            </a:pPr>
            <a:endParaRPr kumimoji="1" lang="en-US" altLang="ja-JP" dirty="0"/>
          </a:p>
          <a:p>
            <a:pPr marL="444500" lvl="1" indent="0">
              <a:buNone/>
            </a:pPr>
            <a:r>
              <a:rPr kumimoji="1" lang="ja-JP" altLang="en-US"/>
              <a:t>キャラクターを右に移動させるイメージ</a:t>
            </a:r>
            <a:r>
              <a:rPr lang="ja-JP" altLang="en-US"/>
              <a:t>の例</a:t>
            </a:r>
            <a:endParaRPr kumimoji="1" lang="en-US" altLang="ja-JP" dirty="0"/>
          </a:p>
        </p:txBody>
      </p:sp>
      <p:pic>
        <p:nvPicPr>
          <p:cNvPr id="12" name="図 11" descr="図形 が含まれている画像&#10;&#10;自動的に生成された説明">
            <a:extLst>
              <a:ext uri="{FF2B5EF4-FFF2-40B4-BE49-F238E27FC236}">
                <a16:creationId xmlns:a16="http://schemas.microsoft.com/office/drawing/2014/main" id="{D8FD5A53-48E4-DE42-8887-926FD3BD7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473" y="5555067"/>
            <a:ext cx="3647916" cy="2734033"/>
          </a:xfrm>
          <a:prstGeom prst="rect">
            <a:avLst/>
          </a:prstGeom>
          <a:ln w="12700">
            <a:solidFill>
              <a:schemeClr val="tx1"/>
            </a:solidFill>
          </a:ln>
        </p:spPr>
      </p:pic>
      <p:sp>
        <p:nvSpPr>
          <p:cNvPr id="3" name="タイトル 2">
            <a:extLst>
              <a:ext uri="{FF2B5EF4-FFF2-40B4-BE49-F238E27FC236}">
                <a16:creationId xmlns:a16="http://schemas.microsoft.com/office/drawing/2014/main" id="{C80F2940-2A0B-1640-B93F-9B29828E62EE}"/>
              </a:ext>
            </a:extLst>
          </p:cNvPr>
          <p:cNvSpPr>
            <a:spLocks noGrp="1"/>
          </p:cNvSpPr>
          <p:nvPr>
            <p:ph type="title"/>
          </p:nvPr>
        </p:nvSpPr>
        <p:spPr/>
        <p:txBody>
          <a:bodyPr>
            <a:normAutofit/>
          </a:bodyPr>
          <a:lstStyle/>
          <a:p>
            <a:r>
              <a:rPr kumimoji="1" lang="ja-JP" altLang="en-US"/>
              <a:t>アプローチ①</a:t>
            </a:r>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8</a:t>
            </a:fld>
            <a:endParaRPr lang="en-US" altLang="ja-JP"/>
          </a:p>
        </p:txBody>
      </p:sp>
      <p:pic>
        <p:nvPicPr>
          <p:cNvPr id="8" name="図 7" descr="背景パターン が含まれている画像&#10;&#10;自動的に生成された説明">
            <a:extLst>
              <a:ext uri="{FF2B5EF4-FFF2-40B4-BE49-F238E27FC236}">
                <a16:creationId xmlns:a16="http://schemas.microsoft.com/office/drawing/2014/main" id="{66837A16-D220-304E-98D1-DCE8C608C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10" y="5558818"/>
            <a:ext cx="3647913" cy="2734031"/>
          </a:xfrm>
          <a:prstGeom prst="rect">
            <a:avLst/>
          </a:prstGeom>
          <a:ln w="12700">
            <a:solidFill>
              <a:schemeClr val="tx1"/>
            </a:solidFill>
          </a:ln>
        </p:spPr>
      </p:pic>
      <p:pic>
        <p:nvPicPr>
          <p:cNvPr id="10" name="図 9" descr="ロゴ&#10;&#10;自動的に生成された説明">
            <a:extLst>
              <a:ext uri="{FF2B5EF4-FFF2-40B4-BE49-F238E27FC236}">
                <a16:creationId xmlns:a16="http://schemas.microsoft.com/office/drawing/2014/main" id="{FB095EE0-B3DB-AF43-9917-AA88A196A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443" y="5555067"/>
            <a:ext cx="3647913" cy="2734031"/>
          </a:xfrm>
          <a:prstGeom prst="rect">
            <a:avLst/>
          </a:prstGeom>
          <a:ln w="12700">
            <a:solidFill>
              <a:schemeClr val="tx1"/>
            </a:solidFill>
          </a:ln>
        </p:spPr>
      </p:pic>
      <p:pic>
        <p:nvPicPr>
          <p:cNvPr id="38" name="図 37" descr="テキスト が含まれている画像&#10;&#10;自動的に生成された説明">
            <a:extLst>
              <a:ext uri="{FF2B5EF4-FFF2-40B4-BE49-F238E27FC236}">
                <a16:creationId xmlns:a16="http://schemas.microsoft.com/office/drawing/2014/main" id="{3181098D-9B1F-5448-A19D-16A3884D5B06}"/>
              </a:ext>
            </a:extLst>
          </p:cNvPr>
          <p:cNvPicPr>
            <a:picLocks noChangeAspect="1"/>
          </p:cNvPicPr>
          <p:nvPr/>
        </p:nvPicPr>
        <p:blipFill rotWithShape="1">
          <a:blip r:embed="rId5">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5" name="正方形/長方形 4">
            <a:extLst>
              <a:ext uri="{FF2B5EF4-FFF2-40B4-BE49-F238E27FC236}">
                <a16:creationId xmlns:a16="http://schemas.microsoft.com/office/drawing/2014/main" id="{450AD6C3-30F0-6F49-A3B9-BCB564068300}"/>
              </a:ext>
            </a:extLst>
          </p:cNvPr>
          <p:cNvSpPr/>
          <p:nvPr/>
        </p:nvSpPr>
        <p:spPr>
          <a:xfrm>
            <a:off x="7742712" y="0"/>
            <a:ext cx="5262088"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2222204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92B65-7903-0843-8C59-BEAFF94FC205}"/>
              </a:ext>
            </a:extLst>
          </p:cNvPr>
          <p:cNvSpPr>
            <a:spLocks noGrp="1"/>
          </p:cNvSpPr>
          <p:nvPr>
            <p:ph type="body" idx="1"/>
          </p:nvPr>
        </p:nvSpPr>
        <p:spPr/>
        <p:txBody>
          <a:bodyPr/>
          <a:lstStyle/>
          <a:p>
            <a:pPr marL="0" indent="0">
              <a:buNone/>
            </a:pPr>
            <a:r>
              <a:rPr lang="ja-JP" altLang="en-US"/>
              <a:t>　入力されたイメージから，テンプレートマッチングを用いてキャラクターの座標を取得し，動作を検出</a:t>
            </a:r>
            <a:endParaRPr kumimoji="1" lang="en-US" altLang="ja-JP" dirty="0"/>
          </a:p>
        </p:txBody>
      </p:sp>
      <p:sp>
        <p:nvSpPr>
          <p:cNvPr id="4" name="スライド番号プレースホルダー 3">
            <a:extLst>
              <a:ext uri="{FF2B5EF4-FFF2-40B4-BE49-F238E27FC236}">
                <a16:creationId xmlns:a16="http://schemas.microsoft.com/office/drawing/2014/main" id="{0BCAFE47-AA31-964C-83EB-506085BA018B}"/>
              </a:ext>
            </a:extLst>
          </p:cNvPr>
          <p:cNvSpPr>
            <a:spLocks noGrp="1"/>
          </p:cNvSpPr>
          <p:nvPr>
            <p:ph type="sldNum" sz="quarter" idx="2"/>
          </p:nvPr>
        </p:nvSpPr>
        <p:spPr>
          <a:xfrm>
            <a:off x="12340062" y="9039699"/>
            <a:ext cx="666849" cy="656590"/>
          </a:xfrm>
        </p:spPr>
        <p:txBody>
          <a:bodyPr/>
          <a:lstStyle/>
          <a:p>
            <a:fld id="{86CB4B4D-7CA3-9044-876B-883B54F8677D}" type="slidenum">
              <a:rPr lang="en-US" altLang="ja-JP"/>
              <a:pPr/>
              <a:t>9</a:t>
            </a:fld>
            <a:endParaRPr lang="en-US" altLang="ja-JP"/>
          </a:p>
        </p:txBody>
      </p:sp>
      <p:grpSp>
        <p:nvGrpSpPr>
          <p:cNvPr id="18" name="グループ化 17">
            <a:extLst>
              <a:ext uri="{FF2B5EF4-FFF2-40B4-BE49-F238E27FC236}">
                <a16:creationId xmlns:a16="http://schemas.microsoft.com/office/drawing/2014/main" id="{7493A931-827A-3645-AA3D-A670AA2B4F73}"/>
              </a:ext>
            </a:extLst>
          </p:cNvPr>
          <p:cNvGrpSpPr/>
          <p:nvPr/>
        </p:nvGrpSpPr>
        <p:grpSpPr>
          <a:xfrm>
            <a:off x="3792545" y="4007795"/>
            <a:ext cx="7932551" cy="4747746"/>
            <a:chOff x="2947181" y="4332791"/>
            <a:chExt cx="8199911" cy="4907765"/>
          </a:xfrm>
        </p:grpSpPr>
        <p:pic>
          <p:nvPicPr>
            <p:cNvPr id="12" name="図 11">
              <a:extLst>
                <a:ext uri="{FF2B5EF4-FFF2-40B4-BE49-F238E27FC236}">
                  <a16:creationId xmlns:a16="http://schemas.microsoft.com/office/drawing/2014/main" id="{D8FD5A53-48E4-DE42-8887-926FD3BD77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0962" y="6791917"/>
              <a:ext cx="3246130" cy="2448639"/>
            </a:xfrm>
            <a:prstGeom prst="rect">
              <a:avLst/>
            </a:prstGeom>
            <a:ln w="12700">
              <a:solidFill>
                <a:schemeClr val="tx1"/>
              </a:solidFill>
            </a:ln>
          </p:spPr>
        </p:pic>
        <p:pic>
          <p:nvPicPr>
            <p:cNvPr id="8" name="図 7">
              <a:extLst>
                <a:ext uri="{FF2B5EF4-FFF2-40B4-BE49-F238E27FC236}">
                  <a16:creationId xmlns:a16="http://schemas.microsoft.com/office/drawing/2014/main" id="{66837A16-D220-304E-98D1-DCE8C608C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7181" y="4332791"/>
              <a:ext cx="3275056" cy="2459125"/>
            </a:xfrm>
            <a:prstGeom prst="rect">
              <a:avLst/>
            </a:prstGeom>
            <a:ln w="12700">
              <a:solidFill>
                <a:schemeClr val="tx1"/>
              </a:solidFill>
            </a:ln>
          </p:spPr>
        </p:pic>
        <p:pic>
          <p:nvPicPr>
            <p:cNvPr id="10" name="図 9">
              <a:extLst>
                <a:ext uri="{FF2B5EF4-FFF2-40B4-BE49-F238E27FC236}">
                  <a16:creationId xmlns:a16="http://schemas.microsoft.com/office/drawing/2014/main" id="{FB095EE0-B3DB-AF43-9917-AA88A196AA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59773" y="5473631"/>
              <a:ext cx="3271313" cy="2459125"/>
            </a:xfrm>
            <a:prstGeom prst="rect">
              <a:avLst/>
            </a:prstGeom>
            <a:ln w="12700">
              <a:solidFill>
                <a:schemeClr val="tx1"/>
              </a:solidFill>
            </a:ln>
          </p:spPr>
        </p:pic>
      </p:grpSp>
      <p:grpSp>
        <p:nvGrpSpPr>
          <p:cNvPr id="19" name="グループ化 18">
            <a:extLst>
              <a:ext uri="{FF2B5EF4-FFF2-40B4-BE49-F238E27FC236}">
                <a16:creationId xmlns:a16="http://schemas.microsoft.com/office/drawing/2014/main" id="{D0315EFF-0698-E445-92FC-C839A7DF59E4}"/>
              </a:ext>
            </a:extLst>
          </p:cNvPr>
          <p:cNvGrpSpPr/>
          <p:nvPr/>
        </p:nvGrpSpPr>
        <p:grpSpPr>
          <a:xfrm>
            <a:off x="997514" y="4098188"/>
            <a:ext cx="1934825" cy="2301577"/>
            <a:chOff x="912454" y="4098188"/>
            <a:chExt cx="1934825" cy="2301577"/>
          </a:xfrm>
        </p:grpSpPr>
        <p:pic>
          <p:nvPicPr>
            <p:cNvPr id="16" name="図 15">
              <a:extLst>
                <a:ext uri="{FF2B5EF4-FFF2-40B4-BE49-F238E27FC236}">
                  <a16:creationId xmlns:a16="http://schemas.microsoft.com/office/drawing/2014/main" id="{A3BC755A-396F-3445-B6AC-00425FDBD14A}"/>
                </a:ext>
              </a:extLst>
            </p:cNvPr>
            <p:cNvPicPr>
              <a:picLocks noChangeAspect="1"/>
            </p:cNvPicPr>
            <p:nvPr/>
          </p:nvPicPr>
          <p:blipFill>
            <a:blip r:embed="rId5"/>
            <a:stretch>
              <a:fillRect/>
            </a:stretch>
          </p:blipFill>
          <p:spPr>
            <a:xfrm>
              <a:off x="1066956" y="4098188"/>
              <a:ext cx="1633713" cy="1653162"/>
            </a:xfrm>
            <a:prstGeom prst="rect">
              <a:avLst/>
            </a:prstGeom>
            <a:ln>
              <a:noFill/>
            </a:ln>
          </p:spPr>
        </p:pic>
        <p:sp>
          <p:nvSpPr>
            <p:cNvPr id="17" name="テキスト ボックス 16">
              <a:extLst>
                <a:ext uri="{FF2B5EF4-FFF2-40B4-BE49-F238E27FC236}">
                  <a16:creationId xmlns:a16="http://schemas.microsoft.com/office/drawing/2014/main" id="{A17E6432-FC00-5D4F-BC8C-574A86FD757E}"/>
                </a:ext>
              </a:extLst>
            </p:cNvPr>
            <p:cNvSpPr txBox="1"/>
            <p:nvPr/>
          </p:nvSpPr>
          <p:spPr>
            <a:xfrm>
              <a:off x="912454" y="5866286"/>
              <a:ext cx="193482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ja-JP" altLang="en-US" sz="280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rPr>
                <a:t>キャラクター</a:t>
              </a:r>
            </a:p>
          </p:txBody>
        </p:sp>
      </p:grpSp>
      <p:sp>
        <p:nvSpPr>
          <p:cNvPr id="24" name="タイトル 2">
            <a:extLst>
              <a:ext uri="{FF2B5EF4-FFF2-40B4-BE49-F238E27FC236}">
                <a16:creationId xmlns:a16="http://schemas.microsoft.com/office/drawing/2014/main" id="{6624DE55-AA45-A449-A662-F7C033A5CC98}"/>
              </a:ext>
            </a:extLst>
          </p:cNvPr>
          <p:cNvSpPr txBox="1">
            <a:spLocks/>
          </p:cNvSpPr>
          <p:nvPr/>
        </p:nvSpPr>
        <p:spPr>
          <a:xfrm>
            <a:off x="598410" y="38097"/>
            <a:ext cx="11807980" cy="1800000"/>
          </a:xfrm>
          <a:prstGeom prst="rect">
            <a:avLst/>
          </a:prstGeom>
          <a:ln w="12700">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584200" rtl="0" eaLnBrk="1" latinLnBrk="0" hangingPunct="1">
              <a:lnSpc>
                <a:spcPct val="110000"/>
              </a:lnSpc>
              <a:spcBef>
                <a:spcPts val="0"/>
              </a:spcBef>
              <a:spcAft>
                <a:spcPts val="0"/>
              </a:spcAft>
              <a:buClrTx/>
              <a:buSzTx/>
              <a:buFontTx/>
              <a:buNone/>
              <a:tabLst/>
              <a:defRPr kumimoji="1" sz="4400" b="0" i="0" u="none" strike="noStrike" cap="none" spc="0" baseline="0">
                <a:ln>
                  <a:noFill/>
                </a:ln>
                <a:solidFill>
                  <a:srgbClr val="FFFFFF"/>
                </a:solidFill>
                <a:uFillTx/>
                <a:latin typeface="HGPGothicE"/>
                <a:ea typeface="HGPGothicE"/>
                <a:cs typeface="HGPGothicE"/>
                <a:sym typeface="HGPGothicE"/>
              </a:defRPr>
            </a:lvl1pPr>
            <a:lvl2pPr marL="0" marR="0" indent="228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eaLnBrk="1" latinLnBrk="0" hangingPunct="1">
              <a:lnSpc>
                <a:spcPct val="100000"/>
              </a:lnSpc>
              <a:spcBef>
                <a:spcPts val="0"/>
              </a:spcBef>
              <a:spcAft>
                <a:spcPts val="0"/>
              </a:spcAft>
              <a:buClrTx/>
              <a:buSzTx/>
              <a:buFontTx/>
              <a:buNone/>
              <a:tabLst/>
              <a:defRPr kumimoji="1" sz="8000" b="0" i="0" u="none" strike="noStrike" cap="none" spc="0" baseline="0">
                <a:ln>
                  <a:noFill/>
                </a:ln>
                <a:solidFill>
                  <a:srgbClr val="000000"/>
                </a:solidFill>
                <a:uFillTx/>
                <a:latin typeface="+mn-lt"/>
                <a:ea typeface="+mn-ea"/>
                <a:cs typeface="+mn-cs"/>
                <a:sym typeface="Helvetica Light"/>
              </a:defRPr>
            </a:lvl9pPr>
          </a:lstStyle>
          <a:p>
            <a:r>
              <a:rPr lang="ja-JP" altLang="en-US"/>
              <a:t>アプローチ②</a:t>
            </a:r>
          </a:p>
        </p:txBody>
      </p:sp>
      <p:pic>
        <p:nvPicPr>
          <p:cNvPr id="13" name="図 12" descr="テキスト が含まれている画像&#10;&#10;自動的に生成された説明">
            <a:extLst>
              <a:ext uri="{FF2B5EF4-FFF2-40B4-BE49-F238E27FC236}">
                <a16:creationId xmlns:a16="http://schemas.microsoft.com/office/drawing/2014/main" id="{5D769C5A-0D78-E44C-8543-997B7835402C}"/>
              </a:ext>
            </a:extLst>
          </p:cNvPr>
          <p:cNvPicPr>
            <a:picLocks noChangeAspect="1"/>
          </p:cNvPicPr>
          <p:nvPr/>
        </p:nvPicPr>
        <p:blipFill rotWithShape="1">
          <a:blip r:embed="rId6">
            <a:extLst>
              <a:ext uri="{28A0092B-C50C-407E-A947-70E740481C1C}">
                <a14:useLocalDpi xmlns:a14="http://schemas.microsoft.com/office/drawing/2010/main" val="0"/>
              </a:ext>
            </a:extLst>
          </a:blip>
          <a:srcRect l="1623" t="6084" r="1561" b="6215"/>
          <a:stretch/>
        </p:blipFill>
        <p:spPr>
          <a:xfrm>
            <a:off x="6329095" y="-1"/>
            <a:ext cx="6676909" cy="1860885"/>
          </a:xfrm>
          <a:prstGeom prst="rect">
            <a:avLst/>
          </a:prstGeom>
          <a:ln>
            <a:solidFill>
              <a:schemeClr val="tx2"/>
            </a:solidFill>
          </a:ln>
        </p:spPr>
      </p:pic>
      <p:sp>
        <p:nvSpPr>
          <p:cNvPr id="14" name="正方形/長方形 13">
            <a:extLst>
              <a:ext uri="{FF2B5EF4-FFF2-40B4-BE49-F238E27FC236}">
                <a16:creationId xmlns:a16="http://schemas.microsoft.com/office/drawing/2014/main" id="{9174AA86-5BD3-9B40-9ECF-93045EC6E455}"/>
              </a:ext>
            </a:extLst>
          </p:cNvPr>
          <p:cNvSpPr/>
          <p:nvPr/>
        </p:nvSpPr>
        <p:spPr>
          <a:xfrm>
            <a:off x="6327891" y="0"/>
            <a:ext cx="1379195"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15" name="正方形/長方形 14">
            <a:extLst>
              <a:ext uri="{FF2B5EF4-FFF2-40B4-BE49-F238E27FC236}">
                <a16:creationId xmlns:a16="http://schemas.microsoft.com/office/drawing/2014/main" id="{59E47FE8-9435-EE42-8124-7AAF3176390E}"/>
              </a:ext>
            </a:extLst>
          </p:cNvPr>
          <p:cNvSpPr/>
          <p:nvPr/>
        </p:nvSpPr>
        <p:spPr>
          <a:xfrm>
            <a:off x="11163663" y="0"/>
            <a:ext cx="1841137" cy="1838097"/>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
        <p:nvSpPr>
          <p:cNvPr id="20" name="正方形/長方形 19">
            <a:extLst>
              <a:ext uri="{FF2B5EF4-FFF2-40B4-BE49-F238E27FC236}">
                <a16:creationId xmlns:a16="http://schemas.microsoft.com/office/drawing/2014/main" id="{ACA5023C-A9FF-7C4B-9808-4E0B165EF6DF}"/>
              </a:ext>
            </a:extLst>
          </p:cNvPr>
          <p:cNvSpPr/>
          <p:nvPr/>
        </p:nvSpPr>
        <p:spPr>
          <a:xfrm>
            <a:off x="9559636" y="103030"/>
            <a:ext cx="1515883" cy="1464513"/>
          </a:xfrm>
          <a:prstGeom prst="rect">
            <a:avLst/>
          </a:prstGeom>
          <a:solidFill>
            <a:schemeClr val="bg1">
              <a:alpha val="6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endParaRPr>
          </a:p>
        </p:txBody>
      </p:sp>
    </p:spTree>
    <p:extLst>
      <p:ext uri="{BB962C8B-B14F-4D97-AF65-F5344CB8AC3E}">
        <p14:creationId xmlns:p14="http://schemas.microsoft.com/office/powerpoint/2010/main" val="2564397277"/>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254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chemeClr val="tx1"/>
            </a:solidFill>
            <a:effectLst/>
            <a:uFillTx/>
            <a:latin typeface="MS PGothic" panose="020B0600070205080204" pitchFamily="34" charset="-128"/>
            <a:ea typeface="MS PGothic" panose="020B0600070205080204" pitchFamily="34" charset="-128"/>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b="0" i="0" u="none" strike="noStrike" cap="none" spc="0" normalizeH="0" baseline="0">
            <a:ln>
              <a:noFill/>
            </a:ln>
            <a:solidFill>
              <a:srgbClr val="000000"/>
            </a:solidFill>
            <a:effectLst/>
            <a:uFillTx/>
            <a:latin typeface="MS PGothic" panose="020B0600070205080204" pitchFamily="34" charset="-128"/>
            <a:ea typeface="MS PGothic" panose="020B0600070205080204" pitchFamily="34" charset="-128"/>
            <a:cs typeface="+mn-cs"/>
            <a:sym typeface="Helvetica Light"/>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プレゼンテーション6" id="{941C1D47-7037-DF4E-880F-A91BE7BDC2F9}" vid="{363E9B56-A2EF-5C46-97BA-1E63B0E952DB}"/>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9189</TotalTime>
  <Words>1167</Words>
  <Application>Microsoft Macintosh PowerPoint</Application>
  <PresentationFormat>ユーザー設定</PresentationFormat>
  <Paragraphs>211</Paragraphs>
  <Slides>32</Slides>
  <Notes>0</Notes>
  <HiddenSlides>0</HiddenSlides>
  <MMClips>5</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32</vt:i4>
      </vt:variant>
    </vt:vector>
  </HeadingPairs>
  <TitlesOfParts>
    <vt:vector size="42" baseType="lpstr">
      <vt:lpstr>HGPGothicE</vt:lpstr>
      <vt:lpstr>ＭＳ Ｐゴシック</vt:lpstr>
      <vt:lpstr>ＭＳ Ｐゴシック</vt:lpstr>
      <vt:lpstr>Yu Gothic</vt:lpstr>
      <vt:lpstr>Arial</vt:lpstr>
      <vt:lpstr>Helvetica</vt:lpstr>
      <vt:lpstr>Helvetica Light</vt:lpstr>
      <vt:lpstr>Helvetica Neue</vt:lpstr>
      <vt:lpstr>Wingdings</vt:lpstr>
      <vt:lpstr>White</vt:lpstr>
      <vt:lpstr>背景 - プログラミングの学習</vt:lpstr>
      <vt:lpstr>背景 - ビジュアルプログラミング言語「Scratch」</vt:lpstr>
      <vt:lpstr>補足 - ビジュアルプログラミング言語「Scratch」</vt:lpstr>
      <vt:lpstr>補足 - Scratchのプログラム例１</vt:lpstr>
      <vt:lpstr>補足 - Scratchのプログラム例２</vt:lpstr>
      <vt:lpstr>課題</vt:lpstr>
      <vt:lpstr>目的 ・ アプローチ</vt:lpstr>
      <vt:lpstr>アプローチ①</vt:lpstr>
      <vt:lpstr>PowerPoint プレゼンテーション</vt:lpstr>
      <vt:lpstr>アプローチ②</vt:lpstr>
      <vt:lpstr>アプローチ③</vt:lpstr>
      <vt:lpstr>アプローチ③</vt:lpstr>
      <vt:lpstr>PowerPoint プレゼンテーション</vt:lpstr>
      <vt:lpstr>PowerPoint プレゼンテーション</vt:lpstr>
      <vt:lpstr>今後の予定と課題</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lpstr>補足 - 各カテゴリの代表的なブロックの説明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背景 - ビジュアルプログラミング言語「Scratch」</dc:title>
  <dc:creator>福地　ユキ</dc:creator>
  <cp:lastModifiedBy>福地　ユキ</cp:lastModifiedBy>
  <cp:revision>54</cp:revision>
  <dcterms:created xsi:type="dcterms:W3CDTF">2020-10-19T04:54:41Z</dcterms:created>
  <dcterms:modified xsi:type="dcterms:W3CDTF">2021-01-07T06:07:54Z</dcterms:modified>
</cp:coreProperties>
</file>